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4"/>
    <p:sldMasterId id="2147483653" r:id="rId5"/>
    <p:sldMasterId id="2147483654" r:id="rId6"/>
  </p:sldMasterIdLst>
  <p:notesMasterIdLst>
    <p:notesMasterId r:id="rId26"/>
  </p:notesMasterIdLst>
  <p:sldIdLst>
    <p:sldId id="280" r:id="rId7"/>
    <p:sldId id="256" r:id="rId8"/>
    <p:sldId id="257" r:id="rId9"/>
    <p:sldId id="258" r:id="rId10"/>
    <p:sldId id="259" r:id="rId11"/>
    <p:sldId id="260" r:id="rId12"/>
    <p:sldId id="272" r:id="rId13"/>
    <p:sldId id="261" r:id="rId14"/>
    <p:sldId id="262" r:id="rId15"/>
    <p:sldId id="263" r:id="rId16"/>
    <p:sldId id="264" r:id="rId17"/>
    <p:sldId id="265" r:id="rId18"/>
    <p:sldId id="266" r:id="rId19"/>
    <p:sldId id="267" r:id="rId20"/>
    <p:sldId id="268" r:id="rId21"/>
    <p:sldId id="274" r:id="rId22"/>
    <p:sldId id="275" r:id="rId23"/>
    <p:sldId id="277" r:id="rId24"/>
    <p:sldId id="278"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dronė Daubarienė" initials="AD" lastIdx="1" clrIdx="0">
    <p:extLst>
      <p:ext uri="{19B8F6BF-5375-455C-9EA6-DF929625EA0E}">
        <p15:presenceInfo xmlns:p15="http://schemas.microsoft.com/office/powerpoint/2012/main" userId="S::adauba_ktu.lt#ext#@nusservicesltd.onmicrosoft.com::ba859b15-f7ca-49a4-b5f0-828f6c04e5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FDBD7D-762F-4419-A054-33BB7BD7D50A}" v="452" dt="2019-09-17T15:42:03.1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55" autoAdjust="0"/>
  </p:normalViewPr>
  <p:slideViewPr>
    <p:cSldViewPr snapToGrid="0">
      <p:cViewPr varScale="1">
        <p:scale>
          <a:sx n="55" d="100"/>
          <a:sy n="55" d="100"/>
        </p:scale>
        <p:origin x="10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dk1"/>
              </a:buClr>
              <a:buSzPct val="116666"/>
              <a:buFont typeface="Verdana"/>
              <a:buNone/>
              <a:defRPr sz="1200" b="0" i="0" u="none" strike="noStrike" cap="none">
                <a:solidFill>
                  <a:schemeClr val="dk1"/>
                </a:solidFill>
                <a:latin typeface="Verdana"/>
                <a:ea typeface="Verdana"/>
                <a:cs typeface="Verdana"/>
                <a:sym typeface="Verdana"/>
              </a:defRPr>
            </a:lvl1pPr>
            <a:lvl2pPr marL="457200" marR="0" lvl="1"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2pPr>
            <a:lvl3pPr marL="914400" marR="0" lvl="2"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3pPr>
            <a:lvl4pPr marL="1371600" marR="0" lvl="3"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4pPr>
            <a:lvl5pPr marL="1828800" marR="0" lvl="4"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5pPr>
            <a:lvl6pPr marL="2286000" marR="0" lvl="5"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6pPr>
            <a:lvl7pPr marL="2743200" marR="0" lvl="6"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7pPr>
            <a:lvl8pPr marL="3200400" marR="0" lvl="7"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8pPr>
            <a:lvl9pPr marL="3657600" marR="0" lvl="8"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Clr>
                <a:schemeClr val="dk1"/>
              </a:buClr>
              <a:buSzPct val="116666"/>
              <a:buFont typeface="Verdana"/>
              <a:buNone/>
              <a:defRPr sz="1200" b="0" i="0" u="none" strike="noStrike" cap="none">
                <a:solidFill>
                  <a:schemeClr val="dk1"/>
                </a:solidFill>
                <a:latin typeface="Verdana"/>
                <a:ea typeface="Verdana"/>
                <a:cs typeface="Verdana"/>
                <a:sym typeface="Verdana"/>
              </a:defRPr>
            </a:lvl1pPr>
            <a:lvl2pPr marL="457200" marR="0" lvl="1"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2pPr>
            <a:lvl3pPr marL="914400" marR="0" lvl="2"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3pPr>
            <a:lvl4pPr marL="1371600" marR="0" lvl="3"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4pPr>
            <a:lvl5pPr marL="1828800" marR="0" lvl="4"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5pPr>
            <a:lvl6pPr marL="2286000" marR="0" lvl="5"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6pPr>
            <a:lvl7pPr marL="2743200" marR="0" lvl="6"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7pPr>
            <a:lvl8pPr marL="3200400" marR="0" lvl="7"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8pPr>
            <a:lvl9pPr marL="3657600" marR="0" lvl="8"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wrap="square" lIns="91425" tIns="91425" rIns="91425" bIns="91425" anchor="t" anchorCtr="0"/>
          <a:lstStyle>
            <a:lvl1pPr marL="0" marR="0" lvl="0" indent="0" algn="l" rtl="0">
              <a:spcBef>
                <a:spcPts val="0"/>
              </a:spcBef>
              <a:buClr>
                <a:schemeClr val="dk1"/>
              </a:buClr>
              <a:buSzPct val="116666"/>
              <a:buFont typeface="Calibri"/>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lr>
                <a:schemeClr val="dk1"/>
              </a:buClr>
              <a:buSzPct val="116666"/>
              <a:buFont typeface="Calibri"/>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SzPct val="116666"/>
              <a:buFont typeface="Calibri"/>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SzPct val="116666"/>
              <a:buFont typeface="Calibri"/>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SzPct val="116666"/>
              <a:buFont typeface="Calibri"/>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SzPct val="116666"/>
              <a:buFont typeface="Calibri"/>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SzPct val="116666"/>
              <a:buFont typeface="Calibri"/>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SzPct val="116666"/>
              <a:buFont typeface="Calibri"/>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SzPct val="116666"/>
              <a:buFont typeface="Calibri"/>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ct val="116666"/>
              <a:buFont typeface="Verdana"/>
              <a:buNone/>
              <a:defRPr sz="1200" b="0" i="0" u="none" strike="noStrike" cap="none">
                <a:solidFill>
                  <a:schemeClr val="dk1"/>
                </a:solidFill>
                <a:latin typeface="Verdana"/>
                <a:ea typeface="Verdana"/>
                <a:cs typeface="Verdana"/>
                <a:sym typeface="Verdana"/>
              </a:defRPr>
            </a:lvl1pPr>
            <a:lvl2pPr marL="457200" marR="0" lvl="1"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2pPr>
            <a:lvl3pPr marL="914400" marR="0" lvl="2"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3pPr>
            <a:lvl4pPr marL="1371600" marR="0" lvl="3"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4pPr>
            <a:lvl5pPr marL="1828800" marR="0" lvl="4"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5pPr>
            <a:lvl6pPr marL="2286000" marR="0" lvl="5"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6pPr>
            <a:lvl7pPr marL="2743200" marR="0" lvl="6"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7pPr>
            <a:lvl8pPr marL="3200400" marR="0" lvl="7"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8pPr>
            <a:lvl9pPr marL="3657600" marR="0" lvl="8" indent="0" algn="l" rtl="0">
              <a:lnSpc>
                <a:spcPct val="100000"/>
              </a:lnSpc>
              <a:spcBef>
                <a:spcPts val="0"/>
              </a:spcBef>
              <a:spcAft>
                <a:spcPts val="0"/>
              </a:spcAft>
              <a:buClr>
                <a:schemeClr val="dk1"/>
              </a:buClr>
              <a:buSzPct val="58333"/>
              <a:buFont typeface="Verdana"/>
              <a:buNone/>
              <a:defRPr sz="2400" b="0" i="0" u="none" strike="noStrike" cap="none">
                <a:solidFill>
                  <a:schemeClr val="dk1"/>
                </a:solidFill>
                <a:latin typeface="Verdana"/>
                <a:ea typeface="Verdana"/>
                <a:cs typeface="Verdana"/>
                <a:sym typeface="Verdana"/>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Verdana"/>
              <a:buNone/>
            </a:pPr>
            <a:fld id="{00000000-1234-1234-1234-123412341234}" type="slidenum">
              <a:rPr lang="en-GB" sz="1200" b="0" i="0" u="none" strike="noStrike" cap="none">
                <a:solidFill>
                  <a:schemeClr val="dk1"/>
                </a:solidFill>
                <a:latin typeface="Verdana"/>
                <a:ea typeface="Verdana"/>
                <a:cs typeface="Verdana"/>
                <a:sym typeface="Verdana"/>
              </a:rPr>
              <a:t>‹#›</a:t>
            </a:fld>
            <a:endParaRPr lang="en-GB" sz="1200" b="0" i="0" u="none" strike="noStrike" cap="none">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178111891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685800" y="4400550"/>
            <a:ext cx="5486399" cy="360045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9" name="Shape 2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63359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rtl="0">
              <a:spcBef>
                <a:spcPts val="0"/>
              </a:spcBef>
              <a:buNone/>
            </a:pPr>
            <a:endParaRPr/>
          </a:p>
        </p:txBody>
      </p:sp>
      <p:sp>
        <p:nvSpPr>
          <p:cNvPr id="84" name="Shape 8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4308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90" name="Shape 9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2563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400550"/>
            <a:ext cx="5486400" cy="3600450"/>
          </a:xfrm>
          <a:prstGeom prst="rect">
            <a:avLst/>
          </a:prstGeom>
        </p:spPr>
        <p:txBody>
          <a:bodyPr wrap="square" lIns="91425" tIns="91425" rIns="91425" bIns="91425" anchor="t" anchorCtr="0">
            <a:noAutofit/>
          </a:bodyPr>
          <a:lstStyle/>
          <a:p>
            <a:pPr lvl="0">
              <a:spcBef>
                <a:spcPts val="0"/>
              </a:spcBef>
              <a:buNone/>
            </a:pPr>
            <a:endParaRPr/>
          </a:p>
        </p:txBody>
      </p:sp>
      <p:sp>
        <p:nvSpPr>
          <p:cNvPr id="101" name="Shape 10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4475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400550"/>
            <a:ext cx="5486399" cy="360045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endParaRPr lang="en-GB" sz="1200" b="0" i="0" u="none" strike="noStrike" cap="none" dirty="0">
              <a:solidFill>
                <a:schemeClr val="dk1"/>
              </a:solidFill>
              <a:latin typeface="Calibri"/>
              <a:ea typeface="Calibri"/>
              <a:cs typeface="Calibri"/>
              <a:sym typeface="Calibri"/>
            </a:endParaRPr>
          </a:p>
        </p:txBody>
      </p:sp>
      <p:sp>
        <p:nvSpPr>
          <p:cNvPr id="107" name="Shape 10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63889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400550"/>
            <a:ext cx="5486400" cy="36006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endParaRPr lang="en-GB" sz="1200" b="0" i="0" u="none" strike="noStrike" cap="none" dirty="0">
              <a:solidFill>
                <a:schemeClr val="dk1"/>
              </a:solidFill>
              <a:latin typeface="Calibri"/>
              <a:ea typeface="Calibri"/>
              <a:cs typeface="Calibri"/>
              <a:sym typeface="Calibri"/>
            </a:endParaRPr>
          </a:p>
        </p:txBody>
      </p:sp>
      <p:sp>
        <p:nvSpPr>
          <p:cNvPr id="113" name="Shape 11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77285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400550"/>
            <a:ext cx="5486400" cy="3600600"/>
          </a:xfrm>
          <a:prstGeom prst="rect">
            <a:avLst/>
          </a:prstGeom>
          <a:noFill/>
          <a:ln>
            <a:noFill/>
          </a:ln>
        </p:spPr>
        <p:txBody>
          <a:bodyPr wrap="square" lIns="91425" tIns="91425" rIns="91425" bIns="91425" anchor="t" anchorCtr="0">
            <a:noAutofit/>
          </a:bodyPr>
          <a:lstStyle/>
          <a:p>
            <a:pPr marL="342900" lvl="0" algn="just" rtl="0">
              <a:spcBef>
                <a:spcPts val="0"/>
              </a:spcBef>
              <a:buClr>
                <a:schemeClr val="dk1"/>
              </a:buClr>
              <a:buSzPct val="25000"/>
              <a:buFont typeface="Verdana"/>
              <a:buNone/>
            </a:pPr>
            <a:endParaRPr lang="en-GB" sz="1400" dirty="0">
              <a:latin typeface="Verdana"/>
              <a:ea typeface="Verdana"/>
              <a:cs typeface="Verdana"/>
              <a:sym typeface="Verdana"/>
            </a:endParaRPr>
          </a:p>
        </p:txBody>
      </p:sp>
      <p:sp>
        <p:nvSpPr>
          <p:cNvPr id="156" name="Shape 15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35830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400550"/>
            <a:ext cx="5486399" cy="360045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63" name="Shape 16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08825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400550"/>
            <a:ext cx="5486399" cy="360045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176" name="Shape 17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58429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a:spcBef>
                <a:spcPts val="0"/>
              </a:spcBef>
              <a:buNone/>
            </a:pPr>
            <a:endParaRPr/>
          </a:p>
        </p:txBody>
      </p:sp>
      <p:sp>
        <p:nvSpPr>
          <p:cNvPr id="183" name="Shape 183"/>
          <p:cNvSpPr txBox="1">
            <a:spLocks noGrp="1"/>
          </p:cNvSpPr>
          <p:nvPr>
            <p:ph type="sldNum" idx="12"/>
          </p:nvPr>
        </p:nvSpPr>
        <p:spPr>
          <a:xfrm>
            <a:off x="3884612" y="8685213"/>
            <a:ext cx="2971800" cy="458700"/>
          </a:xfrm>
          <a:prstGeom prst="rect">
            <a:avLst/>
          </a:prstGeom>
        </p:spPr>
        <p:txBody>
          <a:bodyPr wrap="square" lIns="91425" tIns="45700" rIns="91425" bIns="45700" anchor="b" anchorCtr="0">
            <a:noAutofit/>
          </a:bodyPr>
          <a:lstStyle/>
          <a:p>
            <a:pPr lvl="0">
              <a:spcBef>
                <a:spcPts val="0"/>
              </a:spcBef>
              <a:buClr>
                <a:schemeClr val="dk1"/>
              </a:buClr>
              <a:buSzPct val="25000"/>
              <a:buFont typeface="Verdana"/>
              <a:buNone/>
            </a:pPr>
            <a:fld id="{00000000-1234-1234-1234-123412341234}" type="slidenum">
              <a:rPr lang="en-GB"/>
              <a:t>19</a:t>
            </a:fld>
            <a:endParaRPr lang="en-GB"/>
          </a:p>
        </p:txBody>
      </p:sp>
    </p:spTree>
    <p:extLst>
      <p:ext uri="{BB962C8B-B14F-4D97-AF65-F5344CB8AC3E}">
        <p14:creationId xmlns:p14="http://schemas.microsoft.com/office/powerpoint/2010/main" val="4133083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rtl="0">
              <a:spcBef>
                <a:spcPts val="0"/>
              </a:spcBef>
              <a:buNone/>
            </a:pPr>
            <a:endParaRPr/>
          </a:p>
        </p:txBody>
      </p:sp>
      <p:sp>
        <p:nvSpPr>
          <p:cNvPr id="41" name="Shape 4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517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rtl="0">
              <a:spcBef>
                <a:spcPts val="0"/>
              </a:spcBef>
              <a:buNone/>
            </a:pPr>
            <a:endParaRPr/>
          </a:p>
        </p:txBody>
      </p:sp>
      <p:sp>
        <p:nvSpPr>
          <p:cNvPr id="47" name="Shape 47"/>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891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rtl="0">
              <a:spcBef>
                <a:spcPts val="0"/>
              </a:spcBef>
              <a:buNone/>
            </a:pPr>
            <a:endParaRPr/>
          </a:p>
        </p:txBody>
      </p:sp>
      <p:sp>
        <p:nvSpPr>
          <p:cNvPr id="53" name="Shape 5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9415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rtl="0">
              <a:spcBef>
                <a:spcPts val="0"/>
              </a:spcBef>
              <a:buNone/>
            </a:pPr>
            <a:endParaRPr/>
          </a:p>
        </p:txBody>
      </p:sp>
      <p:sp>
        <p:nvSpPr>
          <p:cNvPr id="59" name="Shape 5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7206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400550"/>
            <a:ext cx="5486399" cy="3600450"/>
          </a:xfrm>
          <a:prstGeom prst="rect">
            <a:avLst/>
          </a:prstGeom>
          <a:noFill/>
          <a:ln>
            <a:noFill/>
          </a:ln>
        </p:spPr>
        <p:txBody>
          <a:bodyPr wrap="square" lIns="91425" tIns="91425" rIns="91425" bIns="91425" anchor="t" anchorCtr="0">
            <a:noAutofit/>
          </a:bodyPr>
          <a:lstStyle/>
          <a:p>
            <a:pPr marL="457200" marR="0" lvl="0" indent="-304800" algn="l" rtl="0">
              <a:spcBef>
                <a:spcPts val="0"/>
              </a:spcBef>
              <a:spcAft>
                <a:spcPts val="0"/>
              </a:spcAft>
              <a:buClr>
                <a:schemeClr val="dk1"/>
              </a:buClr>
              <a:buSzPct val="100000"/>
              <a:buAutoNum type="arabicPeriod"/>
            </a:pPr>
            <a:endParaRPr lang="en-GB" dirty="0"/>
          </a:p>
        </p:txBody>
      </p:sp>
      <p:sp>
        <p:nvSpPr>
          <p:cNvPr id="142" name="Shape 14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72244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txBox="1">
            <a:spLocks noGrp="1"/>
          </p:cNvSpPr>
          <p:nvPr>
            <p:ph type="body" idx="1"/>
          </p:nvPr>
        </p:nvSpPr>
        <p:spPr>
          <a:xfrm>
            <a:off x="685800" y="4400550"/>
            <a:ext cx="5486399" cy="360045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65" name="Shape 6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3773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a:spcBef>
                <a:spcPts val="0"/>
              </a:spcBef>
              <a:buNone/>
            </a:pPr>
            <a:endParaRPr/>
          </a:p>
        </p:txBody>
      </p:sp>
      <p:sp>
        <p:nvSpPr>
          <p:cNvPr id="72" name="Shape 72"/>
          <p:cNvSpPr txBox="1">
            <a:spLocks noGrp="1"/>
          </p:cNvSpPr>
          <p:nvPr>
            <p:ph type="sldNum" idx="12"/>
          </p:nvPr>
        </p:nvSpPr>
        <p:spPr>
          <a:xfrm>
            <a:off x="3884612" y="8685213"/>
            <a:ext cx="2971800" cy="458700"/>
          </a:xfrm>
          <a:prstGeom prst="rect">
            <a:avLst/>
          </a:prstGeom>
        </p:spPr>
        <p:txBody>
          <a:bodyPr wrap="square" lIns="91425" tIns="45700" rIns="91425" bIns="45700" anchor="b" anchorCtr="0">
            <a:noAutofit/>
          </a:bodyPr>
          <a:lstStyle/>
          <a:p>
            <a:pPr lvl="0">
              <a:spcBef>
                <a:spcPts val="0"/>
              </a:spcBef>
              <a:buClr>
                <a:schemeClr val="dk1"/>
              </a:buClr>
              <a:buSzPct val="25000"/>
              <a:buFont typeface="Verdana"/>
              <a:buNone/>
            </a:pPr>
            <a:fld id="{00000000-1234-1234-1234-123412341234}" type="slidenum">
              <a:rPr lang="en-GB"/>
              <a:t>9</a:t>
            </a:fld>
            <a:endParaRPr lang="en-GB"/>
          </a:p>
        </p:txBody>
      </p:sp>
    </p:spTree>
    <p:extLst>
      <p:ext uri="{BB962C8B-B14F-4D97-AF65-F5344CB8AC3E}">
        <p14:creationId xmlns:p14="http://schemas.microsoft.com/office/powerpoint/2010/main" val="4062376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txBox="1">
            <a:spLocks noGrp="1"/>
          </p:cNvSpPr>
          <p:nvPr>
            <p:ph type="body" idx="1"/>
          </p:nvPr>
        </p:nvSpPr>
        <p:spPr>
          <a:xfrm>
            <a:off x="685800" y="4400550"/>
            <a:ext cx="5486400" cy="3600600"/>
          </a:xfrm>
          <a:prstGeom prst="rect">
            <a:avLst/>
          </a:prstGeom>
        </p:spPr>
        <p:txBody>
          <a:bodyPr wrap="square" lIns="91425" tIns="91425" rIns="91425" bIns="91425" anchor="t" anchorCtr="0">
            <a:noAutofit/>
          </a:bodyPr>
          <a:lstStyle/>
          <a:p>
            <a:pPr lvl="0" rtl="0">
              <a:spcBef>
                <a:spcPts val="0"/>
              </a:spcBef>
              <a:buNone/>
            </a:pPr>
            <a:endParaRPr dirty="0"/>
          </a:p>
        </p:txBody>
      </p:sp>
      <p:sp>
        <p:nvSpPr>
          <p:cNvPr id="78" name="Shape 7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3248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541783" y="548681"/>
            <a:ext cx="7988300" cy="1008111"/>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rgbClr val="84BD00"/>
              </a:buClr>
              <a:buSzPct val="43750"/>
              <a:buFont typeface="Verdana"/>
              <a:buNone/>
              <a:defRPr sz="3200" b="0" i="0" u="none" strike="noStrike" cap="none">
                <a:solidFill>
                  <a:srgbClr val="84BD00"/>
                </a:solidFill>
                <a:latin typeface="Verdana"/>
                <a:ea typeface="Verdana"/>
                <a:cs typeface="Verdana"/>
                <a:sym typeface="Verdana"/>
              </a:defRPr>
            </a:lvl1pPr>
            <a:lvl2pPr marL="0" marR="0" lvl="1"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2pPr>
            <a:lvl3pPr marL="0" marR="0" lvl="2"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3pPr>
            <a:lvl4pPr marL="0" marR="0" lvl="3"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4pPr>
            <a:lvl5pPr marL="0" marR="0" lvl="4"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5pPr>
            <a:lvl6pPr marL="457200" marR="0" lvl="5"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6pPr>
            <a:lvl7pPr marL="914400" marR="0" lvl="6"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7pPr>
            <a:lvl8pPr marL="1371600" marR="0" lvl="7"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8pPr>
            <a:lvl9pPr marL="1828800" marR="0" lvl="8"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9pPr>
          </a:lstStyle>
          <a:p>
            <a:endParaRPr/>
          </a:p>
        </p:txBody>
      </p:sp>
      <p:sp>
        <p:nvSpPr>
          <p:cNvPr id="14" name="Shape 14"/>
          <p:cNvSpPr txBox="1">
            <a:spLocks noGrp="1"/>
          </p:cNvSpPr>
          <p:nvPr>
            <p:ph type="subTitle" idx="1"/>
          </p:nvPr>
        </p:nvSpPr>
        <p:spPr>
          <a:xfrm>
            <a:off x="539552" y="1772816"/>
            <a:ext cx="7992887" cy="648071"/>
          </a:xfrm>
          <a:prstGeom prst="rect">
            <a:avLst/>
          </a:prstGeom>
          <a:noFill/>
          <a:ln>
            <a:noFill/>
          </a:ln>
        </p:spPr>
        <p:txBody>
          <a:bodyPr wrap="square" lIns="91425" tIns="91425" rIns="91425" bIns="91425" anchor="t" anchorCtr="0"/>
          <a:lstStyle>
            <a:lvl1pPr marL="0" marR="0" lvl="0" indent="0" algn="l" rtl="0">
              <a:lnSpc>
                <a:spcPct val="100000"/>
              </a:lnSpc>
              <a:spcBef>
                <a:spcPts val="480"/>
              </a:spcBef>
              <a:spcAft>
                <a:spcPts val="0"/>
              </a:spcAft>
              <a:buClr>
                <a:schemeClr val="dk1"/>
              </a:buClr>
              <a:buSzPct val="116666"/>
              <a:buFont typeface="Verdana"/>
              <a:buNone/>
              <a:defRPr sz="2400" b="0" i="0" u="none" strike="noStrike" cap="none">
                <a:solidFill>
                  <a:schemeClr val="dk1"/>
                </a:solidFill>
                <a:latin typeface="Verdana"/>
                <a:ea typeface="Verdana"/>
                <a:cs typeface="Verdana"/>
                <a:sym typeface="Verdana"/>
              </a:defRPr>
            </a:lvl1pPr>
            <a:lvl2pPr marL="457200" marR="0" lvl="1" indent="0" algn="ctr" rtl="0">
              <a:lnSpc>
                <a:spcPct val="100000"/>
              </a:lnSpc>
              <a:spcBef>
                <a:spcPts val="480"/>
              </a:spcBef>
              <a:spcAft>
                <a:spcPts val="0"/>
              </a:spcAft>
              <a:buClr>
                <a:schemeClr val="dk1"/>
              </a:buClr>
              <a:buSzPct val="100000"/>
              <a:buFont typeface="Verdana"/>
              <a:buNone/>
              <a:defRPr sz="2400" b="0" i="0" u="none" strike="noStrike" cap="none">
                <a:solidFill>
                  <a:schemeClr val="dk1"/>
                </a:solidFill>
                <a:latin typeface="Verdana"/>
                <a:ea typeface="Verdana"/>
                <a:cs typeface="Verdana"/>
                <a:sym typeface="Verdana"/>
              </a:defRPr>
            </a:lvl2pPr>
            <a:lvl3pPr marL="914400" marR="0" lvl="2" indent="0" algn="ctr" rtl="0">
              <a:lnSpc>
                <a:spcPct val="100000"/>
              </a:lnSpc>
              <a:spcBef>
                <a:spcPts val="400"/>
              </a:spcBef>
              <a:spcAft>
                <a:spcPts val="0"/>
              </a:spcAft>
              <a:buClr>
                <a:schemeClr val="dk1"/>
              </a:buClr>
              <a:buSzPct val="100000"/>
              <a:buFont typeface="Verdana"/>
              <a:buNone/>
              <a:defRPr sz="2000" b="0" i="0" u="none" strike="noStrike" cap="none">
                <a:solidFill>
                  <a:schemeClr val="dk1"/>
                </a:solidFill>
                <a:latin typeface="Verdana"/>
                <a:ea typeface="Verdana"/>
                <a:cs typeface="Verdana"/>
                <a:sym typeface="Verdana"/>
              </a:defRPr>
            </a:lvl3pPr>
            <a:lvl4pPr marL="1371600" marR="0" lvl="3" indent="0" algn="ctr" rtl="0">
              <a:lnSpc>
                <a:spcPct val="100000"/>
              </a:lnSpc>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4pPr>
            <a:lvl5pPr marL="1828800" marR="0" lvl="4" indent="0" algn="ctr" rtl="0">
              <a:lnSpc>
                <a:spcPct val="100000"/>
              </a:lnSpc>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5pPr>
            <a:lvl6pPr marL="2286000" marR="0" lvl="5" indent="0" algn="ctr" rtl="0">
              <a:lnSpc>
                <a:spcPct val="100000"/>
              </a:lnSpc>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6pPr>
            <a:lvl7pPr marL="2743200" marR="0" lvl="6" indent="0" algn="ctr" rtl="0">
              <a:lnSpc>
                <a:spcPct val="100000"/>
              </a:lnSpc>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7pPr>
            <a:lvl8pPr marL="3200400" marR="0" lvl="7" indent="0" algn="ctr" rtl="0">
              <a:lnSpc>
                <a:spcPct val="100000"/>
              </a:lnSpc>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8pPr>
            <a:lvl9pPr marL="3657600" marR="0" lvl="8" indent="0" algn="ctr" rtl="0">
              <a:lnSpc>
                <a:spcPct val="100000"/>
              </a:lnSpc>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685800" y="332656"/>
            <a:ext cx="7772400" cy="11430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4BD00"/>
              </a:buClr>
              <a:buSzPct val="43750"/>
              <a:buFont typeface="Verdana"/>
              <a:buNone/>
              <a:defRPr sz="3200" b="0" i="0" u="none" strike="noStrike" cap="none">
                <a:solidFill>
                  <a:srgbClr val="84BD00"/>
                </a:solidFill>
                <a:latin typeface="Verdana"/>
                <a:ea typeface="Verdana"/>
                <a:cs typeface="Verdana"/>
                <a:sym typeface="Verdana"/>
              </a:defRPr>
            </a:lvl1pPr>
            <a:lvl2pPr marL="0" marR="0" lvl="1"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2pPr>
            <a:lvl3pPr marL="0" marR="0" lvl="2"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3pPr>
            <a:lvl4pPr marL="0" marR="0" lvl="3"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4pPr>
            <a:lvl5pPr marL="0" marR="0" lvl="4"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5pPr>
            <a:lvl6pPr marL="457200" marR="0" lvl="5"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6pPr>
            <a:lvl7pPr marL="914400" marR="0" lvl="6"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7pPr>
            <a:lvl8pPr marL="1371600" marR="0" lvl="7"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8pPr>
            <a:lvl9pPr marL="1828800" marR="0" lvl="8"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9pPr>
          </a:lstStyle>
          <a:p>
            <a:endParaRPr/>
          </a:p>
        </p:txBody>
      </p:sp>
      <p:sp>
        <p:nvSpPr>
          <p:cNvPr id="17" name="Shape 17"/>
          <p:cNvSpPr txBox="1">
            <a:spLocks noGrp="1"/>
          </p:cNvSpPr>
          <p:nvPr>
            <p:ph type="body" idx="1"/>
          </p:nvPr>
        </p:nvSpPr>
        <p:spPr>
          <a:xfrm>
            <a:off x="685800" y="1844824"/>
            <a:ext cx="7772400" cy="3657600"/>
          </a:xfrm>
          <a:prstGeom prst="rect">
            <a:avLst/>
          </a:prstGeom>
          <a:noFill/>
          <a:ln>
            <a:noFill/>
          </a:ln>
        </p:spPr>
        <p:txBody>
          <a:bodyPr wrap="square" lIns="91425" tIns="91425" rIns="91425" bIns="91425" anchor="t" anchorCtr="0"/>
          <a:lstStyle>
            <a:lvl1pPr marL="342900" marR="0" lvl="0" indent="12700" algn="l" rtl="0">
              <a:lnSpc>
                <a:spcPct val="100000"/>
              </a:lnSpc>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1pPr>
            <a:lvl2pPr marL="742950" marR="0" lvl="1" indent="19050" algn="l" rtl="0">
              <a:lnSpc>
                <a:spcPct val="100000"/>
              </a:lnSpc>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2pPr>
            <a:lvl3pPr marL="1143000" marR="0" lvl="2" indent="25400" algn="l" rtl="0">
              <a:lnSpc>
                <a:spcPct val="100000"/>
              </a:lnSpc>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3pPr>
            <a:lvl4pPr marL="1600200" marR="0" lvl="3"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685800" y="332656"/>
            <a:ext cx="7772400" cy="1143000"/>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ct val="43750"/>
              <a:buNone/>
              <a:defRPr sz="3200" b="0" i="0" u="none" strike="noStrike" cap="none">
                <a:solidFill>
                  <a:srgbClr val="84BD00"/>
                </a:solidFill>
                <a:latin typeface="Verdana"/>
                <a:ea typeface="Verdana"/>
                <a:cs typeface="Verdana"/>
                <a:sym typeface="Verdana"/>
              </a:defRPr>
            </a:lvl1pPr>
            <a:lvl2pPr marL="0" marR="0" lvl="1"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2pPr>
            <a:lvl3pPr marL="0" marR="0" lvl="2"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3pPr>
            <a:lvl4pPr marL="0" marR="0" lvl="3"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4pPr>
            <a:lvl5pPr marL="0" marR="0" lvl="4"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5pPr>
            <a:lvl6pPr marL="457200" marR="0" lvl="5"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6pPr>
            <a:lvl7pPr marL="914400" marR="0" lvl="6"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7pPr>
            <a:lvl8pPr marL="1371600" marR="0" lvl="7"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8pPr>
            <a:lvl9pPr marL="1828800" marR="0" lvl="8"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9pPr>
          </a:lstStyle>
          <a:p>
            <a:endParaRPr/>
          </a:p>
        </p:txBody>
      </p:sp>
      <p:sp>
        <p:nvSpPr>
          <p:cNvPr id="23" name="Shape 23"/>
          <p:cNvSpPr txBox="1">
            <a:spLocks noGrp="1"/>
          </p:cNvSpPr>
          <p:nvPr>
            <p:ph type="body" idx="1"/>
          </p:nvPr>
        </p:nvSpPr>
        <p:spPr>
          <a:xfrm>
            <a:off x="685800" y="1844824"/>
            <a:ext cx="7772400" cy="36576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1pPr>
            <a:lvl2pPr marL="742950" marR="0" lvl="1" indent="-13335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2pPr>
            <a:lvl3pPr marL="1143000" marR="0" lvl="2"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3pPr>
            <a:lvl4pPr marL="1600200" marR="0" lvl="3"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541784" y="548681"/>
            <a:ext cx="7988300" cy="1008111"/>
          </a:xfrm>
          <a:prstGeom prst="rect">
            <a:avLst/>
          </a:prstGeom>
          <a:noFill/>
          <a:ln>
            <a:noFill/>
          </a:ln>
        </p:spPr>
        <p:txBody>
          <a:bodyPr wrap="square" lIns="91425" tIns="91425" rIns="91425" bIns="91425" anchor="t" anchorCtr="0"/>
          <a:lstStyle>
            <a:lvl1pPr marL="0" marR="0" lvl="0" indent="0" algn="l" rtl="0">
              <a:spcBef>
                <a:spcPts val="0"/>
              </a:spcBef>
              <a:spcAft>
                <a:spcPts val="0"/>
              </a:spcAft>
              <a:buSzPct val="43750"/>
              <a:buNone/>
              <a:defRPr sz="3200" b="0" i="0" u="none" strike="noStrike" cap="none">
                <a:solidFill>
                  <a:srgbClr val="84BD00"/>
                </a:solidFill>
                <a:latin typeface="Verdana"/>
                <a:ea typeface="Verdana"/>
                <a:cs typeface="Verdana"/>
                <a:sym typeface="Verdana"/>
              </a:defRPr>
            </a:lvl1pPr>
            <a:lvl2pPr marL="0" marR="0" lvl="1"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2pPr>
            <a:lvl3pPr marL="0" marR="0" lvl="2"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3pPr>
            <a:lvl4pPr marL="0" marR="0" lvl="3"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4pPr>
            <a:lvl5pPr marL="0" marR="0" lvl="4"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5pPr>
            <a:lvl6pPr marL="457200" marR="0" lvl="5"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6pPr>
            <a:lvl7pPr marL="914400" marR="0" lvl="6"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7pPr>
            <a:lvl8pPr marL="1371600" marR="0" lvl="7"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8pPr>
            <a:lvl9pPr marL="1828800" marR="0" lvl="8"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9pPr>
          </a:lstStyle>
          <a:p>
            <a:endParaRPr/>
          </a:p>
        </p:txBody>
      </p:sp>
      <p:sp>
        <p:nvSpPr>
          <p:cNvPr id="26" name="Shape 26"/>
          <p:cNvSpPr txBox="1">
            <a:spLocks noGrp="1"/>
          </p:cNvSpPr>
          <p:nvPr>
            <p:ph type="subTitle" idx="1"/>
          </p:nvPr>
        </p:nvSpPr>
        <p:spPr>
          <a:xfrm>
            <a:off x="539552" y="1772816"/>
            <a:ext cx="7992888" cy="648072"/>
          </a:xfrm>
          <a:prstGeom prst="rect">
            <a:avLst/>
          </a:prstGeom>
          <a:noFill/>
          <a:ln>
            <a:noFill/>
          </a:ln>
        </p:spPr>
        <p:txBody>
          <a:bodyPr wrap="square" lIns="91425" tIns="91425" rIns="91425" bIns="91425" anchor="t" anchorCtr="0"/>
          <a:lstStyle>
            <a:lvl1pPr marL="0" marR="0" lvl="0" indent="0" algn="l" rtl="0">
              <a:spcBef>
                <a:spcPts val="480"/>
              </a:spcBef>
              <a:spcAft>
                <a:spcPts val="0"/>
              </a:spcAft>
              <a:buClr>
                <a:schemeClr val="dk1"/>
              </a:buClr>
              <a:buSzPct val="116666"/>
              <a:buFont typeface="Verdana"/>
              <a:buNone/>
              <a:defRPr sz="2400" b="0" i="0" u="none" strike="noStrike" cap="none">
                <a:solidFill>
                  <a:schemeClr val="dk1"/>
                </a:solidFill>
                <a:latin typeface="Verdana"/>
                <a:ea typeface="Verdana"/>
                <a:cs typeface="Verdana"/>
                <a:sym typeface="Verdana"/>
              </a:defRPr>
            </a:lvl1pPr>
            <a:lvl2pPr marL="457200" marR="0" lvl="1" indent="0" algn="ctr" rtl="0">
              <a:spcBef>
                <a:spcPts val="480"/>
              </a:spcBef>
              <a:spcAft>
                <a:spcPts val="0"/>
              </a:spcAft>
              <a:buClr>
                <a:schemeClr val="dk1"/>
              </a:buClr>
              <a:buSzPct val="100000"/>
              <a:buFont typeface="Verdana"/>
              <a:buNone/>
              <a:defRPr sz="2400" b="0" i="0" u="none" strike="noStrike" cap="none">
                <a:solidFill>
                  <a:schemeClr val="dk1"/>
                </a:solidFill>
                <a:latin typeface="Verdana"/>
                <a:ea typeface="Verdana"/>
                <a:cs typeface="Verdana"/>
                <a:sym typeface="Verdana"/>
              </a:defRPr>
            </a:lvl2pPr>
            <a:lvl3pPr marL="914400" marR="0" lvl="2" indent="0" algn="ctr" rtl="0">
              <a:spcBef>
                <a:spcPts val="400"/>
              </a:spcBef>
              <a:spcAft>
                <a:spcPts val="0"/>
              </a:spcAft>
              <a:buClr>
                <a:schemeClr val="dk1"/>
              </a:buClr>
              <a:buSzPct val="100000"/>
              <a:buFont typeface="Verdana"/>
              <a:buNone/>
              <a:defRPr sz="2000" b="0" i="0" u="none" strike="noStrike" cap="none">
                <a:solidFill>
                  <a:schemeClr val="dk1"/>
                </a:solidFill>
                <a:latin typeface="Verdana"/>
                <a:ea typeface="Verdana"/>
                <a:cs typeface="Verdana"/>
                <a:sym typeface="Verdana"/>
              </a:defRPr>
            </a:lvl3pPr>
            <a:lvl4pPr marL="1371600" marR="0" lvl="3" indent="0" algn="ctr" rtl="0">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4pPr>
            <a:lvl5pPr marL="1828800" marR="0" lvl="4" indent="0" algn="ctr" rtl="0">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5pPr>
            <a:lvl6pPr marL="2286000" marR="0" lvl="5" indent="0" algn="ctr" rtl="0">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6pPr>
            <a:lvl7pPr marL="2743200" marR="0" lvl="6" indent="0" algn="ctr" rtl="0">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7pPr>
            <a:lvl8pPr marL="3200400" marR="0" lvl="7" indent="0" algn="ctr" rtl="0">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8pPr>
            <a:lvl9pPr marL="3657600" marR="0" lvl="8" indent="0" algn="ctr" rtl="0">
              <a:spcBef>
                <a:spcPts val="360"/>
              </a:spcBef>
              <a:spcAft>
                <a:spcPts val="0"/>
              </a:spcAft>
              <a:buClr>
                <a:schemeClr val="dk1"/>
              </a:buClr>
              <a:buSzPct val="100000"/>
              <a:buFont typeface="Verdana"/>
              <a:buNone/>
              <a:defRPr sz="1800" b="0" i="0" u="none" strike="noStrike" cap="none">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634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84" y="548681"/>
            <a:ext cx="7988300" cy="1008111"/>
          </a:xfrm>
        </p:spPr>
        <p:txBody>
          <a:bodyPr anchor="t" anchorCtr="0"/>
          <a:lstStyle/>
          <a:p>
            <a:r>
              <a:rPr lang="en-US"/>
              <a:t>Click to edit Master title style</a:t>
            </a:r>
            <a:endParaRPr lang="en-US" dirty="0"/>
          </a:p>
        </p:txBody>
      </p:sp>
      <p:sp>
        <p:nvSpPr>
          <p:cNvPr id="3" name="Subtitle 2"/>
          <p:cNvSpPr>
            <a:spLocks noGrp="1"/>
          </p:cNvSpPr>
          <p:nvPr>
            <p:ph type="subTitle" idx="1"/>
          </p:nvPr>
        </p:nvSpPr>
        <p:spPr>
          <a:xfrm>
            <a:off x="539552" y="1772816"/>
            <a:ext cx="7992888" cy="648072"/>
          </a:xfrm>
        </p:spPr>
        <p:txBody>
          <a:bodyPr/>
          <a:lstStyle>
            <a:lvl1pPr marL="0" indent="0" algn="l">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41848878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85800" y="332656"/>
            <a:ext cx="7772400" cy="11430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84BD00"/>
              </a:buClr>
              <a:buSzPct val="43750"/>
              <a:buFont typeface="Verdana"/>
              <a:buNone/>
              <a:defRPr sz="3200" b="0" i="0" u="none" strike="noStrike" cap="none">
                <a:solidFill>
                  <a:srgbClr val="84BD00"/>
                </a:solidFill>
                <a:latin typeface="Verdana"/>
                <a:ea typeface="Verdana"/>
                <a:cs typeface="Verdana"/>
                <a:sym typeface="Verdana"/>
              </a:defRPr>
            </a:lvl1pPr>
            <a:lvl2pPr marL="0" marR="0" lvl="1"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2pPr>
            <a:lvl3pPr marL="0" marR="0" lvl="2"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3pPr>
            <a:lvl4pPr marL="0" marR="0" lvl="3"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4pPr>
            <a:lvl5pPr marL="0" marR="0" lvl="4"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5pPr>
            <a:lvl6pPr marL="457200" marR="0" lvl="5"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6pPr>
            <a:lvl7pPr marL="914400" marR="0" lvl="6"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7pPr>
            <a:lvl8pPr marL="1371600" marR="0" lvl="7"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8pPr>
            <a:lvl9pPr marL="1828800" marR="0" lvl="8" indent="0" algn="l" rtl="0">
              <a:spcBef>
                <a:spcPts val="0"/>
              </a:spcBef>
              <a:spcAft>
                <a:spcPts val="0"/>
              </a:spcAft>
              <a:buClr>
                <a:schemeClr val="dk2"/>
              </a:buClr>
              <a:buSzPct val="38888"/>
              <a:buFont typeface="Verdana"/>
              <a:buNone/>
              <a:defRPr sz="3600" b="0" i="0" u="none" strike="noStrike" cap="none">
                <a:solidFill>
                  <a:schemeClr val="dk2"/>
                </a:solidFill>
                <a:latin typeface="Verdana"/>
                <a:ea typeface="Verdana"/>
                <a:cs typeface="Verdana"/>
                <a:sym typeface="Verdana"/>
              </a:defRPr>
            </a:lvl9pPr>
          </a:lstStyle>
          <a:p>
            <a:endParaRPr/>
          </a:p>
        </p:txBody>
      </p:sp>
      <p:sp>
        <p:nvSpPr>
          <p:cNvPr id="11" name="Shape 11"/>
          <p:cNvSpPr txBox="1">
            <a:spLocks noGrp="1"/>
          </p:cNvSpPr>
          <p:nvPr>
            <p:ph type="body" idx="1"/>
          </p:nvPr>
        </p:nvSpPr>
        <p:spPr>
          <a:xfrm>
            <a:off x="685800" y="1844824"/>
            <a:ext cx="7772400" cy="3657600"/>
          </a:xfrm>
          <a:prstGeom prst="rect">
            <a:avLst/>
          </a:prstGeom>
          <a:noFill/>
          <a:ln>
            <a:noFill/>
          </a:ln>
        </p:spPr>
        <p:txBody>
          <a:bodyPr wrap="square" lIns="91425" tIns="91425" rIns="91425" bIns="91425" anchor="t" anchorCtr="0"/>
          <a:lstStyle>
            <a:lvl1pPr marL="342900" marR="0" lvl="0" indent="12700" algn="l" rtl="0">
              <a:lnSpc>
                <a:spcPct val="100000"/>
              </a:lnSpc>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1pPr>
            <a:lvl2pPr marL="742950" marR="0" lvl="1" indent="19050" algn="l" rtl="0">
              <a:lnSpc>
                <a:spcPct val="100000"/>
              </a:lnSpc>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2pPr>
            <a:lvl3pPr marL="1143000" marR="0" lvl="2" indent="25400" algn="l" rtl="0">
              <a:lnSpc>
                <a:spcPct val="100000"/>
              </a:lnSpc>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3pPr>
            <a:lvl4pPr marL="1600200" marR="0" lvl="3"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0" algn="l" rtl="0">
              <a:lnSpc>
                <a:spcPct val="100000"/>
              </a:lnSpc>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4">
            <a:alphaModFix/>
          </a:blip>
          <a:stretch>
            <a:fillRect/>
          </a:stretch>
        </a:blipFill>
        <a:effectLst/>
      </p:bgPr>
    </p:bg>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685800" y="332656"/>
            <a:ext cx="7772400" cy="1143000"/>
          </a:xfrm>
          <a:prstGeom prst="rect">
            <a:avLst/>
          </a:prstGeom>
          <a:noFill/>
          <a:ln>
            <a:noFill/>
          </a:ln>
        </p:spPr>
        <p:txBody>
          <a:bodyPr wrap="square" lIns="91425" tIns="91425" rIns="91425" bIns="91425" anchor="ctr" anchorCtr="0"/>
          <a:lstStyle>
            <a:lvl1pPr marL="0" marR="0" lvl="0" indent="0" algn="l" rtl="0">
              <a:spcBef>
                <a:spcPts val="0"/>
              </a:spcBef>
              <a:spcAft>
                <a:spcPts val="0"/>
              </a:spcAft>
              <a:buSzPct val="43750"/>
              <a:buNone/>
              <a:defRPr sz="3200" b="0" i="0" u="none" strike="noStrike" cap="none">
                <a:solidFill>
                  <a:srgbClr val="84BD00"/>
                </a:solidFill>
                <a:latin typeface="Verdana"/>
                <a:ea typeface="Verdana"/>
                <a:cs typeface="Verdana"/>
                <a:sym typeface="Verdana"/>
              </a:defRPr>
            </a:lvl1pPr>
            <a:lvl2pPr marL="0" marR="0" lvl="1"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2pPr>
            <a:lvl3pPr marL="0" marR="0" lvl="2"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3pPr>
            <a:lvl4pPr marL="0" marR="0" lvl="3"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4pPr>
            <a:lvl5pPr marL="0" marR="0" lvl="4"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5pPr>
            <a:lvl6pPr marL="457200" marR="0" lvl="5"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6pPr>
            <a:lvl7pPr marL="914400" marR="0" lvl="6"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7pPr>
            <a:lvl8pPr marL="1371600" marR="0" lvl="7"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8pPr>
            <a:lvl9pPr marL="1828800" marR="0" lvl="8" indent="0" algn="l" rtl="0">
              <a:spcBef>
                <a:spcPts val="0"/>
              </a:spcBef>
              <a:spcAft>
                <a:spcPts val="0"/>
              </a:spcAft>
              <a:buSzPct val="38888"/>
              <a:buNone/>
              <a:defRPr sz="3600" b="0" i="0" u="none" strike="noStrike" cap="none">
                <a:solidFill>
                  <a:schemeClr val="dk2"/>
                </a:solidFill>
                <a:latin typeface="Verdana"/>
                <a:ea typeface="Verdana"/>
                <a:cs typeface="Verdana"/>
                <a:sym typeface="Verdana"/>
              </a:defRPr>
            </a:lvl9pPr>
          </a:lstStyle>
          <a:p>
            <a:endParaRPr/>
          </a:p>
        </p:txBody>
      </p:sp>
      <p:sp>
        <p:nvSpPr>
          <p:cNvPr id="20" name="Shape 20"/>
          <p:cNvSpPr txBox="1">
            <a:spLocks noGrp="1"/>
          </p:cNvSpPr>
          <p:nvPr>
            <p:ph type="body" idx="1"/>
          </p:nvPr>
        </p:nvSpPr>
        <p:spPr>
          <a:xfrm>
            <a:off x="685800" y="1844824"/>
            <a:ext cx="7772400" cy="36576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1pPr>
            <a:lvl2pPr marL="742950" marR="0" lvl="1" indent="-13335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2pPr>
            <a:lvl3pPr marL="1143000" marR="0" lvl="2"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3pPr>
            <a:lvl4pPr marL="1600200" marR="0" lvl="3"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32656"/>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844824"/>
            <a:ext cx="77724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455629"/>
      </p:ext>
    </p:extLst>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rtl="0" eaLnBrk="1" fontAlgn="base" hangingPunct="1">
        <a:spcBef>
          <a:spcPct val="0"/>
        </a:spcBef>
        <a:spcAft>
          <a:spcPct val="0"/>
        </a:spcAft>
        <a:defRPr sz="3200">
          <a:solidFill>
            <a:srgbClr val="84BD00"/>
          </a:solidFill>
          <a:latin typeface="+mj-lt"/>
          <a:ea typeface="+mj-ea"/>
          <a:cs typeface="+mj-cs"/>
        </a:defRPr>
      </a:lvl1pPr>
      <a:lvl2pPr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Verdana"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SA-project-PPT-bground2.jpg"/>
          <p:cNvPicPr>
            <a:picLocks noChangeAspect="1"/>
          </p:cNvPicPr>
          <p:nvPr/>
        </p:nvPicPr>
        <p:blipFill>
          <a:blip r:embed="rId2">
            <a:extLst>
              <a:ext uri="{28A0092B-C50C-407E-A947-70E740481C1C}">
                <a14:useLocalDpi xmlns:a14="http://schemas.microsoft.com/office/drawing/2010/main" val="0"/>
              </a:ext>
            </a:extLst>
          </a:blip>
          <a:srcRect t="-12348"/>
          <a:stretch>
            <a:fillRect/>
          </a:stretch>
        </p:blipFill>
        <p:spPr>
          <a:xfrm>
            <a:off x="-13180" y="-850800"/>
            <a:ext cx="9134856" cy="7704856"/>
          </a:xfrm>
          <a:prstGeom prst="rect">
            <a:avLst/>
          </a:prstGeom>
        </p:spPr>
      </p:pic>
      <p:sp>
        <p:nvSpPr>
          <p:cNvPr id="5" name="Title Placeholder 1"/>
          <p:cNvSpPr txBox="1">
            <a:spLocks/>
          </p:cNvSpPr>
          <p:nvPr/>
        </p:nvSpPr>
        <p:spPr bwMode="auto">
          <a:xfrm>
            <a:off x="4740784" y="548680"/>
            <a:ext cx="4167758" cy="246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kern="1200" dirty="0">
                <a:solidFill>
                  <a:srgbClr val="84BD00"/>
                </a:solidFill>
                <a:latin typeface="Verdana" charset="0"/>
                <a:cs typeface="Verdana" charset="0"/>
              </a:rPr>
              <a:t>Audits </a:t>
            </a:r>
            <a:r>
              <a:rPr kumimoji="0" lang="en-US" sz="2800" b="0" i="0" u="none" strike="noStrike" kern="1200" cap="none" spc="0" normalizeH="0" baseline="0" noProof="0" dirty="0">
                <a:ln>
                  <a:noFill/>
                </a:ln>
                <a:solidFill>
                  <a:srgbClr val="84BD00"/>
                </a:solidFill>
                <a:effectLst/>
                <a:uLnTx/>
                <a:uFillTx/>
                <a:latin typeface="Verdana" charset="0"/>
                <a:ea typeface="ＭＳ Ｐゴシック" charset="0"/>
                <a:cs typeface="Verdana" charset="0"/>
              </a:rPr>
              <a:t>| Student auditor presentation template</a:t>
            </a:r>
          </a:p>
        </p:txBody>
      </p:sp>
      <p:pic>
        <p:nvPicPr>
          <p:cNvPr id="2057" name="Picture 3" descr="https://d15omoko64skxi.cloudfront.net/wp-content/uploads/2017/06/cc.logo_.large_-300x72.png">
            <a:extLst>
              <a:ext uri="{FF2B5EF4-FFF2-40B4-BE49-F238E27FC236}">
                <a16:creationId xmlns:a16="http://schemas.microsoft.com/office/drawing/2014/main" id="{30FEC5CD-AF18-4049-8BE1-668B8D6189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323" y="6214519"/>
            <a:ext cx="1250950" cy="30003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1">
            <a:extLst>
              <a:ext uri="{FF2B5EF4-FFF2-40B4-BE49-F238E27FC236}">
                <a16:creationId xmlns:a16="http://schemas.microsoft.com/office/drawing/2014/main" id="{1B09DA48-F207-4F5E-B48B-4368253FB17B}"/>
              </a:ext>
            </a:extLst>
          </p:cNvPr>
          <p:cNvSpPr>
            <a:spLocks noChangeArrowheads="1"/>
          </p:cNvSpPr>
          <p:nvPr/>
        </p:nvSpPr>
        <p:spPr bwMode="auto">
          <a:xfrm>
            <a:off x="284212" y="4162666"/>
            <a:ext cx="8536260"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00" b="1" i="0" u="none" strike="noStrike" kern="1200" cap="none" spc="0" normalizeH="0" baseline="0" noProof="0" dirty="0">
                <a:ln>
                  <a:noFill/>
                </a:ln>
                <a:solidFill>
                  <a:srgbClr val="000000"/>
                </a:solidFill>
                <a:effectLst/>
                <a:uLnTx/>
                <a:uFillTx/>
                <a:latin typeface="Verdana" panose="020B0604030504040204" pitchFamily="34" charset="0"/>
                <a:ea typeface="MS Mincho" panose="02020609040205080304" pitchFamily="49" charset="-128"/>
                <a:cs typeface="Times New Roman" panose="02020603050405020304" pitchFamily="18" charset="0"/>
              </a:rPr>
              <a:t>Disclaimer</a:t>
            </a:r>
            <a:endParaRPr kumimoji="0" lang="en-GB" altLang="en-US" sz="600" b="0" i="0" u="none" strike="noStrike" kern="1200" cap="none" spc="0" normalizeH="0" baseline="0" noProof="0" dirty="0">
              <a:ln>
                <a:noFill/>
              </a:ln>
              <a:solidFill>
                <a:srgbClr val="000000"/>
              </a:solidFill>
              <a:effectLst/>
              <a:uLnTx/>
              <a:uFillTx/>
              <a:latin typeface="Verdana" charset="0"/>
              <a:ea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900" b="0" i="0"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Segoe UI" panose="020B0502040204020203" pitchFamily="34" charset="0"/>
              </a:rPr>
              <a:t>This template was produced as part of the European Students’ Sustainability Auditing project which received funding from Erasmus+ during 01.09.2016 – 31.08.2019 (Contract number: 2016-1-UK01-KA203-024648)</a:t>
            </a:r>
            <a:r>
              <a:rPr kumimoji="0" lang="en-GB" altLang="en-US" sz="900" b="0" i="0"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Segoe UI" panose="020B0502040204020203" pitchFamily="34" charset="0"/>
              </a:rPr>
              <a:t> </a:t>
            </a:r>
            <a:endParaRPr kumimoji="0" lang="en-GB" altLang="en-US" sz="600" b="0" i="0" u="none" strike="noStrike" kern="1200" cap="none" spc="0" normalizeH="0" baseline="0" noProof="0" dirty="0">
              <a:ln>
                <a:noFill/>
              </a:ln>
              <a:solidFill>
                <a:srgbClr val="000000"/>
              </a:solidFill>
              <a:effectLst/>
              <a:uLnTx/>
              <a:uFillTx/>
              <a:latin typeface="Verdana" charset="0"/>
              <a:ea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900" b="0" i="0"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Segoe UI" panose="020B0502040204020203" pitchFamily="34" charset="0"/>
              </a:rPr>
              <a:t> </a:t>
            </a:r>
            <a:endParaRPr kumimoji="0" lang="en-GB" altLang="en-US" sz="600" b="0" i="0" u="none" strike="noStrike" kern="1200" cap="none" spc="0" normalizeH="0" baseline="0" noProof="0" dirty="0">
              <a:ln>
                <a:noFill/>
              </a:ln>
              <a:solidFill>
                <a:srgbClr val="000000"/>
              </a:solidFill>
              <a:effectLst/>
              <a:uLnTx/>
              <a:uFillTx/>
              <a:latin typeface="Verdana" charset="0"/>
              <a:ea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900" b="0" i="0"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Segoe UI" panose="020B0502040204020203" pitchFamily="34" charset="0"/>
              </a:rPr>
              <a:t>The sole responsibility for the content of this template lies with the authors. It does not necessarily reflect the opinion of the European Union. The European Commission are not responsible for any use that may be made of the information contained therein.</a:t>
            </a:r>
            <a:r>
              <a:rPr kumimoji="0" lang="en-GB" altLang="en-US" sz="900" b="0" i="0"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Segoe UI" panose="020B0502040204020203" pitchFamily="34" charset="0"/>
              </a:rPr>
              <a:t> </a:t>
            </a:r>
            <a:endParaRPr kumimoji="0" lang="en-GB" altLang="en-US" sz="600" b="0" i="0" u="none" strike="noStrike" kern="1200" cap="none" spc="0" normalizeH="0" baseline="0" noProof="0" dirty="0">
              <a:ln>
                <a:noFill/>
              </a:ln>
              <a:solidFill>
                <a:srgbClr val="000000"/>
              </a:solidFill>
              <a:effectLst/>
              <a:uLnTx/>
              <a:uFillTx/>
              <a:latin typeface="Verdana" charset="0"/>
              <a:ea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0"/>
            </a:endParaRPr>
          </a:p>
        </p:txBody>
      </p:sp>
      <p:sp>
        <p:nvSpPr>
          <p:cNvPr id="11" name="Rectangle 12">
            <a:extLst>
              <a:ext uri="{FF2B5EF4-FFF2-40B4-BE49-F238E27FC236}">
                <a16:creationId xmlns:a16="http://schemas.microsoft.com/office/drawing/2014/main" id="{08D6E5A4-73F5-4382-9D4C-1A93177207C1}"/>
              </a:ext>
            </a:extLst>
          </p:cNvPr>
          <p:cNvSpPr>
            <a:spLocks noChangeArrowheads="1"/>
          </p:cNvSpPr>
          <p:nvPr/>
        </p:nvSpPr>
        <p:spPr bwMode="auto">
          <a:xfrm>
            <a:off x="284212" y="5459602"/>
            <a:ext cx="7960196" cy="53860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ctr" latinLnBrk="0" hangingPunct="0">
              <a:lnSpc>
                <a:spcPct val="100000"/>
              </a:lnSpc>
              <a:spcBef>
                <a:spcPct val="0"/>
              </a:spcBef>
              <a:spcAft>
                <a:spcPct val="0"/>
              </a:spcAft>
              <a:buClrTx/>
              <a:buSzTx/>
              <a:buFontTx/>
              <a:buNone/>
              <a:tabLst/>
              <a:defRPr/>
            </a:pPr>
            <a:r>
              <a:rPr kumimoji="0" lang="en-US" altLang="en-US" sz="900" b="0" i="0" u="none" strike="noStrike" kern="1200" cap="none" spc="0" normalizeH="0" baseline="0" noProof="0" dirty="0">
                <a:ln>
                  <a:noFill/>
                </a:ln>
                <a:solidFill>
                  <a:srgbClr val="000000"/>
                </a:solidFill>
                <a:effectLst/>
                <a:uLnTx/>
                <a:uFillTx/>
                <a:latin typeface="Verdana" panose="020B0604030504040204" pitchFamily="34" charset="0"/>
                <a:ea typeface="Times New Roman" panose="02020603050405020304" pitchFamily="18" charset="0"/>
                <a:cs typeface="Segoe UI" panose="020B0502040204020203" pitchFamily="34" charset="0"/>
              </a:rPr>
              <a:t>This work is licensed under a</a:t>
            </a:r>
            <a:r>
              <a:rPr kumimoji="0" lang="en-US" altLang="en-US" sz="1100" b="0" i="0" u="none" strike="noStrike" kern="1200" cap="none" spc="0" normalizeH="0" baseline="0" noProof="0" dirty="0">
                <a:ln>
                  <a:noFill/>
                </a:ln>
                <a:solidFill>
                  <a:srgbClr val="004E42"/>
                </a:solidFill>
                <a:effectLst/>
                <a:uLnTx/>
                <a:uFillTx/>
                <a:latin typeface="Verdana" panose="020B0604030504040204" pitchFamily="34" charset="0"/>
                <a:ea typeface="MS Mincho" panose="02020609040205080304" pitchFamily="49" charset="-128"/>
                <a:cs typeface="Times New Roman" panose="02020603050405020304" pitchFamily="18" charset="0"/>
              </a:rPr>
              <a:t> </a:t>
            </a:r>
            <a:r>
              <a:rPr kumimoji="0" lang="en-US" altLang="en-US" sz="900" b="0" i="0" u="sng" strike="noStrike" kern="1200" cap="none" spc="0" normalizeH="0" baseline="0" noProof="0" dirty="0">
                <a:ln>
                  <a:noFill/>
                </a:ln>
                <a:solidFill>
                  <a:srgbClr val="049CCF"/>
                </a:solidFill>
                <a:effectLst/>
                <a:uLnTx/>
                <a:uFillTx/>
                <a:latin typeface="Verdana" panose="020B0604030504040204" pitchFamily="34" charset="0"/>
                <a:ea typeface="MS Mincho" panose="02020609040205080304" pitchFamily="49" charset="-128"/>
                <a:cs typeface="Times New Roman" panose="02020603050405020304" pitchFamily="18" charset="0"/>
                <a:hlinkClick r:id="rId4"/>
              </a:rPr>
              <a:t>Creative Commons Attribution-</a:t>
            </a:r>
            <a:r>
              <a:rPr kumimoji="0" lang="en-US" altLang="en-US" sz="900" b="0" i="0" u="sng" strike="noStrike" kern="1200" cap="none" spc="0" normalizeH="0" baseline="0" noProof="0" dirty="0" err="1">
                <a:ln>
                  <a:noFill/>
                </a:ln>
                <a:solidFill>
                  <a:srgbClr val="049CCF"/>
                </a:solidFill>
                <a:effectLst/>
                <a:uLnTx/>
                <a:uFillTx/>
                <a:latin typeface="Verdana" panose="020B0604030504040204" pitchFamily="34" charset="0"/>
                <a:ea typeface="MS Mincho" panose="02020609040205080304" pitchFamily="49" charset="-128"/>
                <a:cs typeface="Times New Roman" panose="02020603050405020304" pitchFamily="18" charset="0"/>
                <a:hlinkClick r:id="rId4"/>
              </a:rPr>
              <a:t>NonCommercial</a:t>
            </a:r>
            <a:r>
              <a:rPr kumimoji="0" lang="en-US" altLang="en-US" sz="900" b="0" i="0" u="sng" strike="noStrike" kern="1200" cap="none" spc="0" normalizeH="0" baseline="0" noProof="0" dirty="0">
                <a:ln>
                  <a:noFill/>
                </a:ln>
                <a:solidFill>
                  <a:srgbClr val="049CCF"/>
                </a:solidFill>
                <a:effectLst/>
                <a:uLnTx/>
                <a:uFillTx/>
                <a:latin typeface="Verdana" panose="020B0604030504040204" pitchFamily="34" charset="0"/>
                <a:ea typeface="MS Mincho" panose="02020609040205080304" pitchFamily="49" charset="-128"/>
                <a:cs typeface="Times New Roman" panose="02020603050405020304" pitchFamily="18" charset="0"/>
                <a:hlinkClick r:id="rId4"/>
              </a:rPr>
              <a:t>-</a:t>
            </a:r>
            <a:r>
              <a:rPr kumimoji="0" lang="en-US" altLang="en-US" sz="900" b="0" i="0" u="sng" strike="noStrike" kern="1200" cap="none" spc="0" normalizeH="0" baseline="0" noProof="0" dirty="0" err="1">
                <a:ln>
                  <a:noFill/>
                </a:ln>
                <a:solidFill>
                  <a:srgbClr val="049CCF"/>
                </a:solidFill>
                <a:effectLst/>
                <a:uLnTx/>
                <a:uFillTx/>
                <a:latin typeface="Verdana" panose="020B0604030504040204" pitchFamily="34" charset="0"/>
                <a:ea typeface="MS Mincho" panose="02020609040205080304" pitchFamily="49" charset="-128"/>
                <a:cs typeface="Times New Roman" panose="02020603050405020304" pitchFamily="18" charset="0"/>
                <a:hlinkClick r:id="rId4"/>
              </a:rPr>
              <a:t>ShareAlike</a:t>
            </a:r>
            <a:r>
              <a:rPr kumimoji="0" lang="en-US" altLang="en-US" sz="900" b="0" i="0" u="sng" strike="noStrike" kern="1200" cap="none" spc="0" normalizeH="0" baseline="0" noProof="0" dirty="0">
                <a:ln>
                  <a:noFill/>
                </a:ln>
                <a:solidFill>
                  <a:srgbClr val="049CCF"/>
                </a:solidFill>
                <a:effectLst/>
                <a:uLnTx/>
                <a:uFillTx/>
                <a:latin typeface="Verdana" panose="020B0604030504040204" pitchFamily="34" charset="0"/>
                <a:ea typeface="MS Mincho" panose="02020609040205080304" pitchFamily="49" charset="-128"/>
                <a:cs typeface="Times New Roman" panose="02020603050405020304" pitchFamily="18" charset="0"/>
                <a:hlinkClick r:id="rId4"/>
              </a:rPr>
              <a:t> 4.0 International License</a:t>
            </a:r>
            <a:r>
              <a:rPr kumimoji="0" lang="en-US" altLang="en-US" sz="1100" b="0" i="0" u="none" strike="noStrike" kern="1200" cap="none" spc="0" normalizeH="0" baseline="0" noProof="0" dirty="0">
                <a:ln>
                  <a:noFill/>
                </a:ln>
                <a:solidFill>
                  <a:srgbClr val="464646"/>
                </a:solidFill>
                <a:effectLst/>
                <a:uLnTx/>
                <a:uFillTx/>
                <a:latin typeface="Verdana" panose="020B0604030504040204" pitchFamily="34" charset="0"/>
                <a:ea typeface="MS Mincho" panose="02020609040205080304" pitchFamily="49" charset="-128"/>
                <a:cs typeface="Times New Roman" panose="02020603050405020304" pitchFamily="18" charset="0"/>
              </a:rPr>
              <a:t>.</a:t>
            </a:r>
            <a:endParaRPr kumimoji="0" lang="en-GB" altLang="en-US" sz="600" b="0" i="0" u="none" strike="noStrike" kern="1200" cap="none" spc="0" normalizeH="0" baseline="0" noProof="0" dirty="0">
              <a:ln>
                <a:noFill/>
              </a:ln>
              <a:solidFill>
                <a:srgbClr val="000000"/>
              </a:solidFill>
              <a:effectLst/>
              <a:uLnTx/>
              <a:uFillTx/>
              <a:latin typeface="Verdana" charset="0"/>
              <a:ea typeface="ＭＳ Ｐゴシック"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0"/>
            </a:endParaRPr>
          </a:p>
        </p:txBody>
      </p:sp>
      <p:sp>
        <p:nvSpPr>
          <p:cNvPr id="12" name="Rectangle 13">
            <a:extLst>
              <a:ext uri="{FF2B5EF4-FFF2-40B4-BE49-F238E27FC236}">
                <a16:creationId xmlns:a16="http://schemas.microsoft.com/office/drawing/2014/main" id="{634286A1-ACAE-42C4-ACE4-335F4BCFC5CF}"/>
              </a:ext>
            </a:extLst>
          </p:cNvPr>
          <p:cNvSpPr>
            <a:spLocks noChangeArrowheads="1"/>
          </p:cNvSpPr>
          <p:nvPr/>
        </p:nvSpPr>
        <p:spPr bwMode="auto">
          <a:xfrm>
            <a:off x="323528" y="41490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Verdana" charset="0"/>
              <a:ea typeface="ＭＳ Ｐゴシック" charset="0"/>
            </a:endParaRPr>
          </a:p>
        </p:txBody>
      </p:sp>
      <p:sp>
        <p:nvSpPr>
          <p:cNvPr id="13" name="Rectangle 14">
            <a:extLst>
              <a:ext uri="{FF2B5EF4-FFF2-40B4-BE49-F238E27FC236}">
                <a16:creationId xmlns:a16="http://schemas.microsoft.com/office/drawing/2014/main" id="{69506A43-F7C5-4434-A754-2D8CDC003736}"/>
              </a:ext>
            </a:extLst>
          </p:cNvPr>
          <p:cNvSpPr>
            <a:spLocks noChangeArrowheads="1"/>
          </p:cNvSpPr>
          <p:nvPr/>
        </p:nvSpPr>
        <p:spPr bwMode="auto">
          <a:xfrm>
            <a:off x="323528" y="43014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2400" b="0" i="0" u="none" strike="noStrike" kern="1200" cap="none" spc="0" normalizeH="0" baseline="0" noProof="0">
                <a:ln>
                  <a:noFill/>
                </a:ln>
                <a:solidFill>
                  <a:srgbClr val="84BD00"/>
                </a:solidFill>
                <a:effectLst/>
                <a:uLnTx/>
                <a:uFillTx/>
                <a:latin typeface="Verdana" panose="020B0604030504040204" pitchFamily="34" charset="0"/>
                <a:ea typeface="Times New Roman" panose="02020603050405020304" pitchFamily="18" charset="0"/>
                <a:cs typeface="Times New Roman" panose="02020603050405020304" pitchFamily="18" charset="0"/>
              </a:rPr>
            </a:b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charset="0"/>
            </a:endParaRPr>
          </a:p>
        </p:txBody>
      </p:sp>
      <p:pic>
        <p:nvPicPr>
          <p:cNvPr id="2056" name="Picture 2" descr="https://mirrors.creativecommons.org/presskit/buttons/88x31/png/by-nc-sa.eu.png">
            <a:extLst>
              <a:ext uri="{FF2B5EF4-FFF2-40B4-BE49-F238E27FC236}">
                <a16:creationId xmlns:a16="http://schemas.microsoft.com/office/drawing/2014/main" id="{90414C15-4B9D-4AA6-9C39-B31D2B5D66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232" y="6012113"/>
            <a:ext cx="2006600" cy="7048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6">
            <a:extLst>
              <a:ext uri="{FF2B5EF4-FFF2-40B4-BE49-F238E27FC236}">
                <a16:creationId xmlns:a16="http://schemas.microsoft.com/office/drawing/2014/main" id="{F6F43E04-3328-41F4-B116-6EE28F4AD8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7952" y="5938294"/>
            <a:ext cx="3881438" cy="85248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4EBA96E1-2042-4C43-B408-CA7E1E8E0BBE}"/>
              </a:ext>
            </a:extLst>
          </p:cNvPr>
          <p:cNvSpPr txBox="1"/>
          <p:nvPr/>
        </p:nvSpPr>
        <p:spPr>
          <a:xfrm>
            <a:off x="323528" y="3016925"/>
            <a:ext cx="8208912" cy="95410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Verdana" charset="0"/>
                <a:ea typeface="ＭＳ Ｐゴシック" charset="0"/>
              </a:rPr>
              <a:t>This template is intended to be used by student auditors participating in the ESSA project.  It provides an outline structure for the presentation of initial findings and recommendations made to key university stakeholders at the end of the audit, prior to submission of the audit report.</a:t>
            </a:r>
            <a:endParaRPr kumimoji="0" lang="en-GB" b="0" i="0" u="none" strike="noStrike" kern="1200" cap="none" spc="0" normalizeH="0" baseline="0" noProof="0" dirty="0">
              <a:ln>
                <a:noFill/>
              </a:ln>
              <a:solidFill>
                <a:srgbClr val="000000"/>
              </a:solidFill>
              <a:effectLst/>
              <a:uLnTx/>
              <a:uFillTx/>
              <a:latin typeface="Verdana" charset="0"/>
              <a:ea typeface="ＭＳ Ｐゴシック" charset="0"/>
            </a:endParaRPr>
          </a:p>
        </p:txBody>
      </p:sp>
    </p:spTree>
    <p:extLst>
      <p:ext uri="{BB962C8B-B14F-4D97-AF65-F5344CB8AC3E}">
        <p14:creationId xmlns:p14="http://schemas.microsoft.com/office/powerpoint/2010/main" val="2009252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685800" y="332656"/>
            <a:ext cx="7772400" cy="1143000"/>
          </a:xfrm>
          <a:prstGeom prst="rect">
            <a:avLst/>
          </a:prstGeom>
          <a:noFill/>
          <a:ln>
            <a:noFill/>
          </a:ln>
        </p:spPr>
        <p:txBody>
          <a:bodyPr wrap="square" lIns="91425" tIns="45700" rIns="91425" bIns="45700" anchor="ctr" anchorCtr="0">
            <a:noAutofit/>
          </a:bodyPr>
          <a:lstStyle/>
          <a:p>
            <a:pPr marL="0" marR="0" lvl="0" indent="0" algn="l" rtl="0">
              <a:spcBef>
                <a:spcPts val="0"/>
              </a:spcBef>
              <a:spcAft>
                <a:spcPts val="0"/>
              </a:spcAft>
              <a:buSzPct val="25000"/>
              <a:buNone/>
            </a:pPr>
            <a:r>
              <a:rPr lang="en-GB" sz="3200" b="0" i="0" u="none" strike="noStrike" cap="none" dirty="0">
                <a:solidFill>
                  <a:schemeClr val="bg1"/>
                </a:solidFill>
                <a:latin typeface="Verdana"/>
                <a:ea typeface="Verdana"/>
                <a:cs typeface="Verdana"/>
                <a:sym typeface="Verdana"/>
              </a:rPr>
              <a:t>Findings - Governance</a:t>
            </a:r>
          </a:p>
        </p:txBody>
      </p:sp>
      <p:sp>
        <p:nvSpPr>
          <p:cNvPr id="81" name="Shape 81"/>
          <p:cNvSpPr txBox="1">
            <a:spLocks noGrp="1"/>
          </p:cNvSpPr>
          <p:nvPr>
            <p:ph type="body" idx="1"/>
          </p:nvPr>
        </p:nvSpPr>
        <p:spPr>
          <a:xfrm>
            <a:off x="685800" y="1694525"/>
            <a:ext cx="7772400" cy="3807900"/>
          </a:xfrm>
          <a:prstGeom prst="rect">
            <a:avLst/>
          </a:prstGeom>
          <a:noFill/>
          <a:ln>
            <a:noFill/>
          </a:ln>
        </p:spPr>
        <p:txBody>
          <a:bodyPr wrap="square" lIns="91425" tIns="45700" rIns="91425" bIns="45700" anchor="t" anchorCtr="0">
            <a:noAutofit/>
          </a:bodyPr>
          <a:lstStyle/>
          <a:p>
            <a:pPr fontAlgn="base"/>
            <a:r>
              <a:rPr lang="en-US" dirty="0"/>
              <a:t>General overview of performance against the USR standards </a:t>
            </a:r>
          </a:p>
          <a:p>
            <a:pPr fontAlgn="base"/>
            <a:r>
              <a:rPr lang="en-US" dirty="0"/>
              <a:t>Findings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685800" y="332656"/>
            <a:ext cx="7772400" cy="1143000"/>
          </a:xfrm>
          <a:prstGeom prst="rect">
            <a:avLst/>
          </a:prstGeom>
          <a:noFill/>
          <a:ln>
            <a:noFill/>
          </a:ln>
        </p:spPr>
        <p:txBody>
          <a:bodyPr wrap="square" lIns="91425" tIns="45700" rIns="91425" bIns="45700" anchor="ctr" anchorCtr="0">
            <a:noAutofit/>
          </a:bodyPr>
          <a:lstStyle/>
          <a:p>
            <a:pPr lvl="0">
              <a:buSzPct val="25000"/>
            </a:pPr>
            <a:r>
              <a:rPr lang="en-GB" dirty="0">
                <a:solidFill>
                  <a:schemeClr val="bg1"/>
                </a:solidFill>
              </a:rPr>
              <a:t>Recommendations - Governance</a:t>
            </a:r>
            <a:endParaRPr lang="en-GB" sz="3200" b="0" i="0" u="none" strike="noStrike" cap="none" dirty="0">
              <a:solidFill>
                <a:schemeClr val="bg1"/>
              </a:solidFill>
              <a:sym typeface="Verdana"/>
            </a:endParaRPr>
          </a:p>
        </p:txBody>
      </p:sp>
      <p:sp>
        <p:nvSpPr>
          <p:cNvPr id="87" name="Shape 87"/>
          <p:cNvSpPr txBox="1">
            <a:spLocks noGrp="1"/>
          </p:cNvSpPr>
          <p:nvPr>
            <p:ph type="body" idx="1"/>
          </p:nvPr>
        </p:nvSpPr>
        <p:spPr>
          <a:xfrm>
            <a:off x="332232" y="1564408"/>
            <a:ext cx="7772400" cy="3657600"/>
          </a:xfrm>
          <a:prstGeom prst="rect">
            <a:avLst/>
          </a:prstGeom>
          <a:noFill/>
          <a:ln>
            <a:noFill/>
          </a:ln>
        </p:spPr>
        <p:txBody>
          <a:bodyPr wrap="square" lIns="91425" tIns="45700" rIns="91425" bIns="45700" anchor="t" anchorCtr="0">
            <a:noAutofit/>
          </a:bodyPr>
          <a:lstStyle/>
          <a:p>
            <a:pPr fontAlgn="base"/>
            <a:r>
              <a:rPr lang="en-US" dirty="0"/>
              <a:t>Areas of strength </a:t>
            </a:r>
          </a:p>
          <a:p>
            <a:pPr fontAlgn="base"/>
            <a:r>
              <a:rPr lang="en-US" dirty="0"/>
              <a:t>Areas for improvement  </a:t>
            </a:r>
          </a:p>
          <a:p>
            <a:pPr fontAlgn="base"/>
            <a:r>
              <a:rPr lang="en-US" dirty="0"/>
              <a:t>Recommendations</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69625" y="377951"/>
            <a:ext cx="8350800" cy="1025671"/>
          </a:xfrm>
          <a:prstGeom prst="rect">
            <a:avLst/>
          </a:prstGeom>
          <a:noFill/>
          <a:ln>
            <a:noFill/>
          </a:ln>
        </p:spPr>
        <p:txBody>
          <a:bodyPr wrap="square" lIns="91425" tIns="45700" rIns="91425" bIns="45700" anchor="ctr" anchorCtr="0">
            <a:noAutofit/>
          </a:bodyPr>
          <a:lstStyle/>
          <a:p>
            <a:pPr lvl="0">
              <a:buSzPct val="25000"/>
            </a:pPr>
            <a:r>
              <a:rPr lang="en-GB" sz="2800" dirty="0">
                <a:solidFill>
                  <a:schemeClr val="bg1"/>
                </a:solidFill>
              </a:rPr>
              <a:t>Findings - Environmental </a:t>
            </a:r>
            <a:r>
              <a:rPr lang="en-GB" sz="2800" b="0" i="0" u="none" strike="noStrike" cap="none" dirty="0">
                <a:solidFill>
                  <a:schemeClr val="bg1"/>
                </a:solidFill>
                <a:latin typeface="Verdana"/>
                <a:ea typeface="Verdana"/>
                <a:cs typeface="Verdana"/>
                <a:sym typeface="Verdana"/>
              </a:rPr>
              <a:t>and Societal Sustainability</a:t>
            </a:r>
          </a:p>
        </p:txBody>
      </p:sp>
      <p:sp>
        <p:nvSpPr>
          <p:cNvPr id="93" name="Shape 93"/>
          <p:cNvSpPr txBox="1"/>
          <p:nvPr/>
        </p:nvSpPr>
        <p:spPr>
          <a:xfrm>
            <a:off x="323528" y="1615409"/>
            <a:ext cx="8496900" cy="3785700"/>
          </a:xfrm>
          <a:prstGeom prst="rect">
            <a:avLst/>
          </a:prstGeom>
          <a:noFill/>
          <a:ln>
            <a:noFill/>
          </a:ln>
        </p:spPr>
        <p:txBody>
          <a:bodyPr wrap="square" lIns="91425" tIns="45700" rIns="91425" bIns="45700" anchor="t" anchorCtr="0">
            <a:noAutofit/>
          </a:bodyPr>
          <a:lstStyle/>
          <a:p>
            <a:pPr marL="285750" indent="-285750" fontAlgn="base">
              <a:buFont typeface="Arial" panose="020B0604020202020204" pitchFamily="34" charset="0"/>
              <a:buChar char="•"/>
            </a:pPr>
            <a:r>
              <a:rPr lang="en-US" sz="2800" dirty="0">
                <a:latin typeface="Verdana" panose="020B0604030504040204" pitchFamily="34" charset="0"/>
                <a:ea typeface="Verdana" panose="020B0604030504040204" pitchFamily="34" charset="0"/>
                <a:cs typeface="Verdana" panose="020B0604030504040204" pitchFamily="34" charset="0"/>
              </a:rPr>
              <a:t>General overview of performance against the USR standards </a:t>
            </a:r>
          </a:p>
          <a:p>
            <a:pPr marL="285750" indent="-285750" fontAlgn="base">
              <a:buFont typeface="Arial" panose="020B0604020202020204" pitchFamily="34" charset="0"/>
              <a:buChar char="•"/>
            </a:pPr>
            <a:r>
              <a:rPr lang="en-US" sz="2800" dirty="0">
                <a:latin typeface="Verdana" panose="020B0604030504040204" pitchFamily="34" charset="0"/>
                <a:ea typeface="Verdana" panose="020B0604030504040204" pitchFamily="34" charset="0"/>
                <a:cs typeface="Verdana" panose="020B0604030504040204" pitchFamily="34" charset="0"/>
              </a:rPr>
              <a:t>Findings</a:t>
            </a:r>
            <a:endParaRPr lang="en-GB" sz="2800" b="0" i="0" u="none" strike="noStrike" cap="none"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80750" y="377952"/>
            <a:ext cx="8350800" cy="975360"/>
          </a:xfrm>
          <a:prstGeom prst="rect">
            <a:avLst/>
          </a:prstGeom>
          <a:noFill/>
          <a:ln>
            <a:noFill/>
          </a:ln>
        </p:spPr>
        <p:txBody>
          <a:bodyPr wrap="square" lIns="91425" tIns="45700" rIns="91425" bIns="45700" anchor="ctr" anchorCtr="0">
            <a:noAutofit/>
          </a:bodyPr>
          <a:lstStyle/>
          <a:p>
            <a:pPr lvl="0">
              <a:buSzPct val="25000"/>
            </a:pPr>
            <a:r>
              <a:rPr lang="en-GB" sz="2800" dirty="0">
                <a:solidFill>
                  <a:schemeClr val="bg1"/>
                </a:solidFill>
              </a:rPr>
              <a:t>Recommendations - Environmental </a:t>
            </a:r>
            <a:r>
              <a:rPr lang="en-GB" sz="2800" b="0" i="0" u="none" strike="noStrike" cap="none" dirty="0">
                <a:solidFill>
                  <a:schemeClr val="bg1"/>
                </a:solidFill>
                <a:latin typeface="Verdana"/>
                <a:ea typeface="Verdana"/>
                <a:cs typeface="Verdana"/>
                <a:sym typeface="Verdana"/>
              </a:rPr>
              <a:t>and Societal Sustainability</a:t>
            </a:r>
          </a:p>
        </p:txBody>
      </p:sp>
      <p:sp>
        <p:nvSpPr>
          <p:cNvPr id="104" name="Shape 104"/>
          <p:cNvSpPr txBox="1"/>
          <p:nvPr/>
        </p:nvSpPr>
        <p:spPr>
          <a:xfrm>
            <a:off x="323528" y="1556792"/>
            <a:ext cx="8280920" cy="3541867"/>
          </a:xfrm>
          <a:prstGeom prst="rect">
            <a:avLst/>
          </a:prstGeom>
          <a:noFill/>
          <a:ln>
            <a:noFill/>
          </a:ln>
        </p:spPr>
        <p:txBody>
          <a:bodyPr wrap="square" lIns="91425" tIns="45700" rIns="91425" bIns="45700" anchor="t" anchorCtr="0">
            <a:noAutofit/>
          </a:bodyPr>
          <a:lstStyle/>
          <a:p>
            <a:pPr marL="342900" indent="-342900" fontAlgn="base">
              <a:buFont typeface="Arial" panose="020B0604020202020204" pitchFamily="34" charset="0"/>
              <a:buChar char="•"/>
            </a:pPr>
            <a:r>
              <a:rPr lang="en-GB" sz="2800" dirty="0">
                <a:latin typeface="Verdana" panose="020B0604030504040204" pitchFamily="34" charset="0"/>
                <a:ea typeface="Verdana" panose="020B0604030504040204" pitchFamily="34" charset="0"/>
                <a:cs typeface="Verdana" panose="020B0604030504040204" pitchFamily="34" charset="0"/>
              </a:rPr>
              <a:t>Areas of strength </a:t>
            </a:r>
          </a:p>
          <a:p>
            <a:pPr marL="342900" indent="-342900" fontAlgn="base">
              <a:buFont typeface="Arial" panose="020B0604020202020204" pitchFamily="34" charset="0"/>
              <a:buChar char="•"/>
            </a:pPr>
            <a:r>
              <a:rPr lang="en-GB" sz="2800" dirty="0">
                <a:latin typeface="Verdana" panose="020B0604030504040204" pitchFamily="34" charset="0"/>
                <a:ea typeface="Verdana" panose="020B0604030504040204" pitchFamily="34" charset="0"/>
                <a:cs typeface="Verdana" panose="020B0604030504040204" pitchFamily="34" charset="0"/>
              </a:rPr>
              <a:t>Areas for improvement  </a:t>
            </a:r>
          </a:p>
          <a:p>
            <a:pPr marL="342900" indent="-342900" fontAlgn="base">
              <a:buFont typeface="Arial" panose="020B0604020202020204" pitchFamily="34" charset="0"/>
              <a:buChar char="•"/>
            </a:pPr>
            <a:r>
              <a:rPr lang="en-GB" sz="2800" dirty="0">
                <a:latin typeface="Verdana" panose="020B0604030504040204" pitchFamily="34" charset="0"/>
                <a:ea typeface="Verdana" panose="020B0604030504040204" pitchFamily="34" charset="0"/>
                <a:cs typeface="Verdana" panose="020B0604030504040204" pitchFamily="34" charset="0"/>
              </a:rPr>
              <a:t>Recommendations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38912" y="332656"/>
            <a:ext cx="8019288" cy="1143000"/>
          </a:xfrm>
          <a:prstGeom prst="rect">
            <a:avLst/>
          </a:prstGeom>
          <a:noFill/>
          <a:ln>
            <a:noFill/>
          </a:ln>
        </p:spPr>
        <p:txBody>
          <a:bodyPr wrap="square" lIns="91425" tIns="45700" rIns="91425" bIns="45700" anchor="ctr" anchorCtr="0">
            <a:noAutofit/>
          </a:bodyPr>
          <a:lstStyle/>
          <a:p>
            <a:pPr lvl="0">
              <a:buSzPct val="25000"/>
            </a:pPr>
            <a:r>
              <a:rPr lang="en-GB" dirty="0">
                <a:solidFill>
                  <a:schemeClr val="bg1"/>
                </a:solidFill>
              </a:rPr>
              <a:t>Findings - Fair Practices</a:t>
            </a:r>
            <a:endParaRPr lang="en-GB" sz="3200" b="0" i="0" u="none" strike="noStrike" cap="none" dirty="0">
              <a:solidFill>
                <a:schemeClr val="bg1"/>
              </a:solidFill>
              <a:sym typeface="Verdana"/>
            </a:endParaRPr>
          </a:p>
        </p:txBody>
      </p:sp>
      <p:sp>
        <p:nvSpPr>
          <p:cNvPr id="110" name="Shape 110"/>
          <p:cNvSpPr txBox="1">
            <a:spLocks noGrp="1"/>
          </p:cNvSpPr>
          <p:nvPr>
            <p:ph type="body" idx="1"/>
          </p:nvPr>
        </p:nvSpPr>
        <p:spPr>
          <a:xfrm>
            <a:off x="251520" y="1556792"/>
            <a:ext cx="8496944" cy="3657600"/>
          </a:xfrm>
          <a:prstGeom prst="rect">
            <a:avLst/>
          </a:prstGeom>
          <a:noFill/>
          <a:ln>
            <a:noFill/>
          </a:ln>
        </p:spPr>
        <p:txBody>
          <a:bodyPr wrap="square" lIns="91425" tIns="45700" rIns="91425" bIns="45700" anchor="t" anchorCtr="0">
            <a:noAutofit/>
          </a:bodyPr>
          <a:lstStyle/>
          <a:p>
            <a:pPr marL="285750" indent="-285750" fontAlgn="base">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General overview of performance against the USR standards </a:t>
            </a:r>
          </a:p>
          <a:p>
            <a:pPr marL="285750" indent="-285750" fontAlgn="base">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Findings</a:t>
            </a:r>
            <a:endParaRPr lang="en-GB" dirty="0">
              <a:latin typeface="Verdana" panose="020B0604030504040204" pitchFamily="34" charset="0"/>
              <a:ea typeface="Verdana" panose="020B0604030504040204" pitchFamily="34" charset="0"/>
              <a:cs typeface="Verdana" panose="020B0604030504040204" pitchFamily="34" charset="0"/>
            </a:endParaRPr>
          </a:p>
          <a:p>
            <a:pPr marL="0" marR="0" lvl="0" indent="0" algn="just" rtl="0">
              <a:lnSpc>
                <a:spcPct val="150000"/>
              </a:lnSpc>
              <a:spcBef>
                <a:spcPts val="0"/>
              </a:spcBef>
              <a:spcAft>
                <a:spcPts val="0"/>
              </a:spcAft>
              <a:buClr>
                <a:schemeClr val="dk1"/>
              </a:buClr>
              <a:buSzPct val="25000"/>
              <a:buFont typeface="Verdana"/>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71948" y="332656"/>
            <a:ext cx="7986252" cy="1143000"/>
          </a:xfrm>
          <a:prstGeom prst="rect">
            <a:avLst/>
          </a:prstGeom>
          <a:noFill/>
          <a:ln>
            <a:noFill/>
          </a:ln>
        </p:spPr>
        <p:txBody>
          <a:bodyPr wrap="square" lIns="91425" tIns="45700" rIns="91425" bIns="45700" anchor="ctr" anchorCtr="0">
            <a:noAutofit/>
          </a:bodyPr>
          <a:lstStyle/>
          <a:p>
            <a:pPr lvl="0">
              <a:buSzPct val="25000"/>
            </a:pPr>
            <a:r>
              <a:rPr lang="en-GB" dirty="0">
                <a:solidFill>
                  <a:schemeClr val="bg1"/>
                </a:solidFill>
              </a:rPr>
              <a:t>Recommendations - Fair </a:t>
            </a:r>
            <a:r>
              <a:rPr lang="en-GB" sz="3200" b="0" i="0" u="none" strike="noStrike" cap="none" dirty="0">
                <a:solidFill>
                  <a:schemeClr val="bg1"/>
                </a:solidFill>
                <a:latin typeface="Verdana"/>
                <a:ea typeface="Verdana"/>
                <a:cs typeface="Verdana"/>
                <a:sym typeface="Verdana"/>
              </a:rPr>
              <a:t>Practices</a:t>
            </a:r>
          </a:p>
        </p:txBody>
      </p:sp>
      <p:sp>
        <p:nvSpPr>
          <p:cNvPr id="116" name="Shape 116"/>
          <p:cNvSpPr txBox="1">
            <a:spLocks noGrp="1"/>
          </p:cNvSpPr>
          <p:nvPr>
            <p:ph type="body" idx="1"/>
          </p:nvPr>
        </p:nvSpPr>
        <p:spPr>
          <a:xfrm>
            <a:off x="323528" y="1700808"/>
            <a:ext cx="8064896" cy="3657600"/>
          </a:xfrm>
          <a:prstGeom prst="rect">
            <a:avLst/>
          </a:prstGeom>
          <a:noFill/>
          <a:ln>
            <a:noFill/>
          </a:ln>
        </p:spPr>
        <p:txBody>
          <a:bodyPr wrap="square" lIns="91425" tIns="45700" rIns="91425" bIns="45700" anchor="t" anchorCtr="0">
            <a:noAutofit/>
          </a:bodyPr>
          <a:lstStyle/>
          <a:p>
            <a:pPr indent="-342900" fontAlgn="base">
              <a:buFont typeface="Arial" panose="020B0604020202020204" pitchFamily="34" charset="0"/>
              <a:buChar char="•"/>
            </a:pPr>
            <a:r>
              <a:rPr lang="en-GB" dirty="0">
                <a:latin typeface="Verdana" panose="020B0604030504040204" pitchFamily="34" charset="0"/>
                <a:ea typeface="Verdana" panose="020B0604030504040204" pitchFamily="34" charset="0"/>
                <a:cs typeface="Verdana" panose="020B0604030504040204" pitchFamily="34" charset="0"/>
              </a:rPr>
              <a:t>Areas of strength </a:t>
            </a:r>
          </a:p>
          <a:p>
            <a:pPr indent="-342900" fontAlgn="base">
              <a:buFont typeface="Arial" panose="020B0604020202020204" pitchFamily="34" charset="0"/>
              <a:buChar char="•"/>
            </a:pPr>
            <a:r>
              <a:rPr lang="en-GB" dirty="0">
                <a:latin typeface="Verdana" panose="020B0604030504040204" pitchFamily="34" charset="0"/>
                <a:ea typeface="Verdana" panose="020B0604030504040204" pitchFamily="34" charset="0"/>
                <a:cs typeface="Verdana" panose="020B0604030504040204" pitchFamily="34" charset="0"/>
              </a:rPr>
              <a:t>Areas for improvement  </a:t>
            </a:r>
          </a:p>
          <a:p>
            <a:pPr indent="-342900" fontAlgn="base">
              <a:buFont typeface="Arial" panose="020B0604020202020204" pitchFamily="34" charset="0"/>
              <a:buChar char="•"/>
            </a:pPr>
            <a:r>
              <a:rPr lang="en-GB" dirty="0">
                <a:latin typeface="Verdana" panose="020B0604030504040204" pitchFamily="34" charset="0"/>
                <a:ea typeface="Verdana" panose="020B0604030504040204" pitchFamily="34" charset="0"/>
                <a:cs typeface="Verdana" panose="020B0604030504040204" pitchFamily="34" charset="0"/>
              </a:rPr>
              <a:t>Recommendations</a:t>
            </a:r>
          </a:p>
          <a:p>
            <a:pPr marL="342900" marR="0" lvl="0" indent="-342900" algn="just" rtl="0">
              <a:lnSpc>
                <a:spcPct val="150000"/>
              </a:lnSpc>
              <a:spcBef>
                <a:spcPts val="0"/>
              </a:spcBef>
              <a:spcAft>
                <a:spcPts val="0"/>
              </a:spcAft>
              <a:buClr>
                <a:schemeClr val="dk1"/>
              </a:buClr>
              <a:buSzPct val="25000"/>
              <a:buFont typeface="Verdana"/>
              <a:buNone/>
            </a:pPr>
            <a:endParaRPr b="0" i="0" u="none" strike="noStrike" cap="none" dirty="0">
              <a:solidFill>
                <a:schemeClr val="dk1"/>
              </a:solidFill>
              <a:sym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685800" y="332656"/>
            <a:ext cx="7772400" cy="1143000"/>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rgbClr val="84BD00"/>
              </a:buClr>
              <a:buSzPct val="25000"/>
              <a:buFont typeface="Verdana"/>
              <a:buNone/>
            </a:pPr>
            <a:r>
              <a:rPr lang="en-GB">
                <a:solidFill>
                  <a:schemeClr val="bg1"/>
                </a:solidFill>
              </a:rPr>
              <a:t>Where are we heading?</a:t>
            </a:r>
            <a:r>
              <a:rPr lang="en-GB" sz="3200" b="0" i="0" u="none" strike="noStrike" cap="none">
                <a:solidFill>
                  <a:schemeClr val="bg1"/>
                </a:solidFill>
                <a:latin typeface="Verdana"/>
                <a:ea typeface="Verdana"/>
                <a:cs typeface="Verdana"/>
                <a:sym typeface="Verdana"/>
              </a:rPr>
              <a:t> </a:t>
            </a:r>
          </a:p>
        </p:txBody>
      </p:sp>
      <p:sp>
        <p:nvSpPr>
          <p:cNvPr id="159" name="Shape 159"/>
          <p:cNvSpPr txBox="1">
            <a:spLocks noGrp="1"/>
          </p:cNvSpPr>
          <p:nvPr>
            <p:ph type="body" idx="1"/>
          </p:nvPr>
        </p:nvSpPr>
        <p:spPr>
          <a:xfrm>
            <a:off x="685800" y="1844825"/>
            <a:ext cx="7942006" cy="2992646"/>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None/>
            </a:pPr>
            <a:r>
              <a:rPr lang="en-GB" sz="2400" dirty="0"/>
              <a:t>Next steps for the project e.g. submission of an</a:t>
            </a:r>
          </a:p>
          <a:p>
            <a:pPr marL="0" marR="0" lvl="0" indent="0" algn="ctr" rtl="0">
              <a:lnSpc>
                <a:spcPct val="100000"/>
              </a:lnSpc>
              <a:spcBef>
                <a:spcPts val="0"/>
              </a:spcBef>
              <a:spcAft>
                <a:spcPts val="0"/>
              </a:spcAft>
              <a:buNone/>
            </a:pPr>
            <a:r>
              <a:rPr lang="en-GB" sz="2400" dirty="0"/>
              <a:t>Auditor Report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85800" y="332656"/>
            <a:ext cx="7772400" cy="1143000"/>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rgbClr val="84BD00"/>
              </a:buClr>
              <a:buSzPct val="25000"/>
              <a:buFont typeface="Verdana"/>
              <a:buNone/>
            </a:pPr>
            <a:r>
              <a:rPr lang="en-GB" dirty="0">
                <a:solidFill>
                  <a:schemeClr val="bg1"/>
                </a:solidFill>
              </a:rPr>
              <a:t>O</a:t>
            </a:r>
            <a:r>
              <a:rPr lang="en-GB" sz="3200" b="0" i="0" u="none" strike="noStrike" cap="none" dirty="0">
                <a:solidFill>
                  <a:schemeClr val="bg1"/>
                </a:solidFill>
                <a:latin typeface="Verdana"/>
                <a:ea typeface="Verdana"/>
                <a:cs typeface="Verdana"/>
                <a:sym typeface="Verdana"/>
              </a:rPr>
              <a:t>ur experiences as auditors </a:t>
            </a:r>
          </a:p>
        </p:txBody>
      </p:sp>
      <p:sp>
        <p:nvSpPr>
          <p:cNvPr id="166" name="Shape 166"/>
          <p:cNvSpPr txBox="1">
            <a:spLocks noGrp="1"/>
          </p:cNvSpPr>
          <p:nvPr>
            <p:ph type="body" idx="1"/>
          </p:nvPr>
        </p:nvSpPr>
        <p:spPr>
          <a:xfrm>
            <a:off x="685800" y="1844825"/>
            <a:ext cx="7772400" cy="3287614"/>
          </a:xfrm>
          <a:prstGeom prst="rect">
            <a:avLst/>
          </a:prstGeom>
          <a:noFill/>
          <a:ln>
            <a:noFill/>
          </a:ln>
        </p:spPr>
        <p:txBody>
          <a:bodyPr wrap="square" lIns="91425" tIns="45700" rIns="91425" bIns="45700" anchor="ctr" anchorCtr="0">
            <a:noAutofit/>
          </a:bodyPr>
          <a:lstStyle/>
          <a:p>
            <a:pPr marL="342900" marR="0" lvl="0" indent="-342900" algn="ctr" rtl="0">
              <a:lnSpc>
                <a:spcPct val="100000"/>
              </a:lnSpc>
              <a:spcBef>
                <a:spcPts val="0"/>
              </a:spcBef>
              <a:spcAft>
                <a:spcPts val="0"/>
              </a:spcAft>
              <a:buClr>
                <a:schemeClr val="dk1"/>
              </a:buClr>
              <a:buSzPct val="25000"/>
              <a:buFont typeface="Verdana"/>
              <a:buNone/>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685800" y="332656"/>
            <a:ext cx="7772400" cy="1143000"/>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rgbClr val="84BD00"/>
              </a:buClr>
              <a:buSzPct val="25000"/>
              <a:buFont typeface="Verdana"/>
              <a:buNone/>
            </a:pPr>
            <a:r>
              <a:rPr lang="en-GB" sz="3200" b="0" i="0" u="none" strike="noStrike" cap="none" dirty="0">
                <a:solidFill>
                  <a:schemeClr val="bg1"/>
                </a:solidFill>
                <a:latin typeface="Verdana"/>
                <a:ea typeface="Verdana"/>
                <a:cs typeface="Verdana"/>
                <a:sym typeface="Verdana"/>
              </a:rPr>
              <a:t>Questions and Answer session</a:t>
            </a:r>
          </a:p>
        </p:txBody>
      </p:sp>
      <p:sp>
        <p:nvSpPr>
          <p:cNvPr id="179" name="Shape 179"/>
          <p:cNvSpPr txBox="1">
            <a:spLocks noGrp="1"/>
          </p:cNvSpPr>
          <p:nvPr>
            <p:ph type="body" idx="1"/>
          </p:nvPr>
        </p:nvSpPr>
        <p:spPr>
          <a:xfrm>
            <a:off x="685800" y="1844824"/>
            <a:ext cx="7772400" cy="3657600"/>
          </a:xfrm>
          <a:prstGeom prst="rect">
            <a:avLst/>
          </a:prstGeom>
          <a:noFill/>
          <a:ln>
            <a:noFill/>
          </a:ln>
        </p:spPr>
        <p:txBody>
          <a:bodyPr wrap="square" lIns="91425" tIns="45700" rIns="91425" bIns="45700" anchor="t" anchorCtr="0">
            <a:noAutofit/>
          </a:bodyPr>
          <a:lstStyle/>
          <a:p>
            <a:pPr marL="1143000" indent="-1143000">
              <a:spcBef>
                <a:spcPts val="0"/>
              </a:spcBef>
              <a:buSzPct val="25000"/>
            </a:pPr>
            <a:endParaRPr lang="en-GB" sz="24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685800" y="332656"/>
            <a:ext cx="7772400" cy="1143000"/>
          </a:xfrm>
          <a:prstGeom prst="rect">
            <a:avLst/>
          </a:prstGeom>
        </p:spPr>
        <p:txBody>
          <a:bodyPr wrap="square" lIns="91425" tIns="91425" rIns="91425" bIns="91425" anchor="ctr" anchorCtr="0">
            <a:noAutofit/>
          </a:bodyPr>
          <a:lstStyle/>
          <a:p>
            <a:pPr lvl="0" algn="ctr">
              <a:spcBef>
                <a:spcPts val="0"/>
              </a:spcBef>
              <a:buNone/>
            </a:pPr>
            <a:r>
              <a:rPr lang="en-GB" dirty="0">
                <a:solidFill>
                  <a:schemeClr val="bg1"/>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Shape 31" descr="ESSA-project-PPT-bground2.jpg"/>
          <p:cNvPicPr preferRelativeResize="0"/>
          <p:nvPr/>
        </p:nvPicPr>
        <p:blipFill rotWithShape="1">
          <a:blip r:embed="rId3">
            <a:alphaModFix/>
          </a:blip>
          <a:srcRect/>
          <a:stretch/>
        </p:blipFill>
        <p:spPr>
          <a:xfrm>
            <a:off x="0" y="0"/>
            <a:ext cx="9134855" cy="6858000"/>
          </a:xfrm>
          <a:prstGeom prst="rect">
            <a:avLst/>
          </a:prstGeom>
          <a:noFill/>
          <a:ln>
            <a:noFill/>
          </a:ln>
        </p:spPr>
      </p:pic>
      <p:sp>
        <p:nvSpPr>
          <p:cNvPr id="32" name="Shape 32"/>
          <p:cNvSpPr txBox="1"/>
          <p:nvPr/>
        </p:nvSpPr>
        <p:spPr>
          <a:xfrm>
            <a:off x="452627" y="3428999"/>
            <a:ext cx="8229600" cy="932259"/>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rgbClr val="84BD00"/>
              </a:buClr>
              <a:buSzPct val="25000"/>
              <a:buFont typeface="Calibri"/>
              <a:buNone/>
            </a:pPr>
            <a:r>
              <a:rPr lang="en-GB" sz="3200" b="1" dirty="0">
                <a:solidFill>
                  <a:srgbClr val="84BD00"/>
                </a:solidFill>
                <a:latin typeface="Verdana" panose="020B0604030504040204" pitchFamily="34" charset="0"/>
                <a:ea typeface="Verdana" panose="020B0604030504040204" pitchFamily="34" charset="0"/>
                <a:cs typeface="Calibri"/>
                <a:sym typeface="Calibri"/>
              </a:rPr>
              <a:t>Student Auditor Final Presentation</a:t>
            </a:r>
          </a:p>
          <a:p>
            <a:pPr marL="0" marR="0" lvl="0" indent="0" algn="l" rtl="0">
              <a:lnSpc>
                <a:spcPct val="100000"/>
              </a:lnSpc>
              <a:spcBef>
                <a:spcPts val="0"/>
              </a:spcBef>
              <a:spcAft>
                <a:spcPts val="0"/>
              </a:spcAft>
              <a:buClr>
                <a:srgbClr val="84BD00"/>
              </a:buClr>
              <a:buSzPct val="25000"/>
              <a:buFont typeface="Calibri"/>
              <a:buNone/>
            </a:pPr>
            <a:r>
              <a:rPr lang="en-GB" sz="3200" b="1" i="1" dirty="0">
                <a:solidFill>
                  <a:srgbClr val="84BD00"/>
                </a:solidFill>
                <a:latin typeface="Verdana" panose="020B0604030504040204" pitchFamily="34" charset="0"/>
                <a:ea typeface="Verdana" panose="020B0604030504040204" pitchFamily="34" charset="0"/>
                <a:cs typeface="Calibri"/>
                <a:sym typeface="Calibri"/>
              </a:rPr>
              <a:t>[Insert name of institution audited] </a:t>
            </a:r>
          </a:p>
          <a:p>
            <a:pPr marL="0" marR="0" lvl="0" indent="0" algn="l" rtl="0">
              <a:lnSpc>
                <a:spcPct val="100000"/>
              </a:lnSpc>
              <a:spcBef>
                <a:spcPts val="0"/>
              </a:spcBef>
              <a:spcAft>
                <a:spcPts val="0"/>
              </a:spcAft>
              <a:buClr>
                <a:srgbClr val="000000"/>
              </a:buClr>
              <a:buSzPct val="25000"/>
              <a:buFont typeface="Arial"/>
              <a:buNone/>
            </a:pPr>
            <a:endParaRPr lang="en-GB" sz="3200" b="1" i="0" u="none" strike="noStrike" cap="none" dirty="0">
              <a:solidFill>
                <a:srgbClr val="84BD00"/>
              </a:solidFill>
              <a:latin typeface="Verdana" panose="020B0604030504040204" pitchFamily="34" charset="0"/>
              <a:ea typeface="Verdana" panose="020B0604030504040204" pitchFamily="34" charset="0"/>
              <a:cs typeface="Calibri"/>
              <a:sym typeface="Calibri"/>
            </a:endParaRPr>
          </a:p>
          <a:p>
            <a:pPr marL="0" marR="0" lvl="0" indent="0" algn="l" rtl="0">
              <a:lnSpc>
                <a:spcPct val="100000"/>
              </a:lnSpc>
              <a:spcBef>
                <a:spcPts val="0"/>
              </a:spcBef>
              <a:spcAft>
                <a:spcPts val="0"/>
              </a:spcAft>
              <a:buClr>
                <a:srgbClr val="000000"/>
              </a:buClr>
              <a:buSzPct val="25000"/>
              <a:buFont typeface="Arial"/>
              <a:buNone/>
            </a:pPr>
            <a:r>
              <a:rPr lang="en-GB" sz="2400" dirty="0">
                <a:solidFill>
                  <a:schemeClr val="tx1"/>
                </a:solidFill>
                <a:latin typeface="Verdana" panose="020B0604030504040204" pitchFamily="34" charset="0"/>
                <a:ea typeface="Verdana" panose="020B0604030504040204" pitchFamily="34" charset="0"/>
                <a:cs typeface="Verdana" panose="020B0604030504040204" pitchFamily="34" charset="0"/>
                <a:sym typeface="Calibri"/>
              </a:rPr>
              <a:t>[Date]</a:t>
            </a:r>
            <a:endParaRPr sz="2400" i="0" u="none" strike="noStrike" cap="none" dirty="0">
              <a:solidFill>
                <a:schemeClr val="tx1"/>
              </a:solidFill>
              <a:latin typeface="Verdana" panose="020B0604030504040204" pitchFamily="34" charset="0"/>
              <a:ea typeface="Verdana" panose="020B0604030504040204" pitchFamily="34" charset="0"/>
              <a:cs typeface="Verdana" panose="020B0604030504040204" pitchFamily="34" charset="0"/>
              <a:sym typeface="Calibri"/>
            </a:endParaRPr>
          </a:p>
        </p:txBody>
      </p:sp>
      <p:sp>
        <p:nvSpPr>
          <p:cNvPr id="33" name="Shape 33"/>
          <p:cNvSpPr txBox="1"/>
          <p:nvPr/>
        </p:nvSpPr>
        <p:spPr>
          <a:xfrm>
            <a:off x="452627" y="5157192"/>
            <a:ext cx="8229600" cy="904875"/>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85800" y="332656"/>
            <a:ext cx="7772400" cy="1143000"/>
          </a:xfrm>
          <a:prstGeom prst="rect">
            <a:avLst/>
          </a:prstGeom>
          <a:noFill/>
          <a:ln>
            <a:noFill/>
          </a:ln>
        </p:spPr>
        <p:txBody>
          <a:bodyPr wrap="square" lIns="91425" tIns="45700" rIns="91425" bIns="45700" anchor="ctr" anchorCtr="0">
            <a:noAutofit/>
          </a:bodyPr>
          <a:lstStyle/>
          <a:p>
            <a:pPr marL="0" marR="0" lvl="0" indent="0" algn="l" rtl="0">
              <a:spcBef>
                <a:spcPts val="0"/>
              </a:spcBef>
              <a:spcAft>
                <a:spcPts val="0"/>
              </a:spcAft>
              <a:buSzPct val="25000"/>
              <a:buNone/>
            </a:pPr>
            <a:r>
              <a:rPr lang="en-GB" sz="3200" b="0" i="0" u="none" strike="noStrike" cap="none" dirty="0">
                <a:solidFill>
                  <a:schemeClr val="bg1"/>
                </a:solidFill>
                <a:latin typeface="Verdana"/>
                <a:ea typeface="Verdana"/>
                <a:cs typeface="Verdana"/>
                <a:sym typeface="Verdana"/>
              </a:rPr>
              <a:t>Suggested structure</a:t>
            </a:r>
          </a:p>
        </p:txBody>
      </p:sp>
      <p:sp>
        <p:nvSpPr>
          <p:cNvPr id="44" name="Shape 44"/>
          <p:cNvSpPr txBox="1">
            <a:spLocks noGrp="1"/>
          </p:cNvSpPr>
          <p:nvPr>
            <p:ph type="body" idx="1"/>
          </p:nvPr>
        </p:nvSpPr>
        <p:spPr>
          <a:xfrm>
            <a:off x="685800" y="1700808"/>
            <a:ext cx="7772400" cy="36576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100000"/>
              <a:buFont typeface="Verdana"/>
              <a:buChar char="•"/>
            </a:pPr>
            <a:r>
              <a:rPr lang="en-GB" sz="2800" b="0" i="0" u="none" strike="noStrike" cap="none" dirty="0">
                <a:solidFill>
                  <a:schemeClr val="dk1"/>
                </a:solidFill>
                <a:latin typeface="Verdana"/>
                <a:ea typeface="Verdana"/>
                <a:cs typeface="Verdana"/>
                <a:sym typeface="Verdana"/>
              </a:rPr>
              <a:t>Introduction</a:t>
            </a:r>
          </a:p>
          <a:p>
            <a:pPr marL="342900" marR="0" lvl="0" indent="-342900" algn="l" rtl="0">
              <a:spcBef>
                <a:spcPts val="560"/>
              </a:spcBef>
              <a:spcAft>
                <a:spcPts val="0"/>
              </a:spcAft>
              <a:buClr>
                <a:schemeClr val="dk1"/>
              </a:buClr>
              <a:buSzPct val="100000"/>
              <a:buFont typeface="Verdana"/>
              <a:buChar char="•"/>
            </a:pPr>
            <a:r>
              <a:rPr lang="en-GB" sz="2800" b="0" i="0" u="none" strike="noStrike" cap="none" dirty="0">
                <a:solidFill>
                  <a:schemeClr val="dk1"/>
                </a:solidFill>
                <a:latin typeface="Verdana"/>
                <a:ea typeface="Verdana"/>
                <a:cs typeface="Verdana"/>
                <a:sym typeface="Verdana"/>
              </a:rPr>
              <a:t>USR benchmarks</a:t>
            </a:r>
          </a:p>
          <a:p>
            <a:pPr marL="342900" marR="0" lvl="0" indent="-342900" algn="l" rtl="0">
              <a:spcBef>
                <a:spcPts val="560"/>
              </a:spcBef>
              <a:spcAft>
                <a:spcPts val="0"/>
              </a:spcAft>
              <a:buClr>
                <a:schemeClr val="dk1"/>
              </a:buClr>
              <a:buSzPct val="100000"/>
              <a:buFont typeface="Verdana"/>
              <a:buChar char="•"/>
            </a:pPr>
            <a:r>
              <a:rPr lang="en-GB" sz="2800" b="0" i="0" u="none" strike="noStrike" cap="none" dirty="0">
                <a:solidFill>
                  <a:schemeClr val="dk1"/>
                </a:solidFill>
                <a:latin typeface="Verdana"/>
                <a:ea typeface="Verdana"/>
                <a:cs typeface="Verdana"/>
                <a:sym typeface="Verdana"/>
              </a:rPr>
              <a:t>Methodology</a:t>
            </a:r>
          </a:p>
          <a:p>
            <a:pPr marL="342900" marR="0" lvl="0" indent="-342900" algn="l" rtl="0">
              <a:spcBef>
                <a:spcPts val="560"/>
              </a:spcBef>
              <a:spcAft>
                <a:spcPts val="0"/>
              </a:spcAft>
              <a:buClr>
                <a:schemeClr val="dk1"/>
              </a:buClr>
              <a:buSzPct val="100000"/>
              <a:buFont typeface="Verdana"/>
              <a:buChar char="•"/>
            </a:pPr>
            <a:r>
              <a:rPr lang="en-GB" sz="2800" b="0" i="0" u="none" strike="noStrike" cap="none" dirty="0">
                <a:solidFill>
                  <a:schemeClr val="dk1"/>
                </a:solidFill>
                <a:latin typeface="Verdana"/>
                <a:ea typeface="Verdana"/>
                <a:cs typeface="Verdana"/>
                <a:sym typeface="Verdana"/>
              </a:rPr>
              <a:t>Findings and recommendations</a:t>
            </a:r>
          </a:p>
          <a:p>
            <a:pPr marL="342900" marR="0" lvl="0" indent="-342900" algn="l" rtl="0">
              <a:spcBef>
                <a:spcPts val="560"/>
              </a:spcBef>
              <a:spcAft>
                <a:spcPts val="0"/>
              </a:spcAft>
              <a:buClr>
                <a:schemeClr val="dk1"/>
              </a:buClr>
              <a:buSzPct val="100000"/>
              <a:buFont typeface="Verdana"/>
              <a:buChar char="•"/>
            </a:pPr>
            <a:r>
              <a:rPr lang="en-GB" sz="2800" b="0" i="0" u="none" strike="noStrike" cap="none" dirty="0">
                <a:solidFill>
                  <a:schemeClr val="dk1"/>
                </a:solidFill>
                <a:latin typeface="Verdana"/>
                <a:ea typeface="Verdana"/>
                <a:cs typeface="Verdana"/>
                <a:sym typeface="Verdana"/>
              </a:rPr>
              <a:t>Observations</a:t>
            </a:r>
          </a:p>
          <a:p>
            <a:pPr marL="342900" marR="0" lvl="0" indent="-342900" algn="l" rtl="0">
              <a:spcBef>
                <a:spcPts val="560"/>
              </a:spcBef>
              <a:spcAft>
                <a:spcPts val="0"/>
              </a:spcAft>
              <a:buClr>
                <a:schemeClr val="dk1"/>
              </a:buClr>
              <a:buSzPct val="100000"/>
              <a:buFont typeface="Verdana"/>
              <a:buChar char="•"/>
            </a:pPr>
            <a:r>
              <a:rPr lang="en-GB" sz="2800" b="0" i="0" u="none" strike="noStrike" cap="none" dirty="0">
                <a:solidFill>
                  <a:schemeClr val="dk1"/>
                </a:solidFill>
                <a:latin typeface="Verdana"/>
                <a:ea typeface="Verdana"/>
                <a:cs typeface="Verdana"/>
                <a:sym typeface="Verdana"/>
              </a:rPr>
              <a:t>Experience</a:t>
            </a:r>
          </a:p>
          <a:p>
            <a:pPr marL="0" marR="0" lvl="0" indent="0" algn="l" rtl="0">
              <a:spcBef>
                <a:spcPts val="560"/>
              </a:spcBef>
              <a:spcAft>
                <a:spcPts val="0"/>
              </a:spcAft>
              <a:buNone/>
            </a:pPr>
            <a:endParaRPr dirty="0"/>
          </a:p>
          <a:p>
            <a:pPr marL="342900" marR="0" lvl="0" indent="-342900" algn="l" rtl="0">
              <a:spcBef>
                <a:spcPts val="560"/>
              </a:spcBef>
              <a:spcAft>
                <a:spcPts val="0"/>
              </a:spcAft>
              <a:buClr>
                <a:schemeClr val="dk1"/>
              </a:buClr>
              <a:buSzPct val="100000"/>
              <a:buFont typeface="Verdana"/>
              <a:buNone/>
            </a:pPr>
            <a:endParaRPr sz="2800" b="0" i="0" u="none" strike="noStrike" cap="none" dirty="0">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66344" y="308272"/>
            <a:ext cx="7991856" cy="1143000"/>
          </a:xfrm>
          <a:prstGeom prst="rect">
            <a:avLst/>
          </a:prstGeom>
          <a:noFill/>
          <a:ln>
            <a:noFill/>
          </a:ln>
        </p:spPr>
        <p:txBody>
          <a:bodyPr wrap="square" lIns="91425" tIns="45700" rIns="91425" bIns="45700" anchor="ctr" anchorCtr="0">
            <a:noAutofit/>
          </a:bodyPr>
          <a:lstStyle/>
          <a:p>
            <a:pPr marL="0" marR="0" lvl="0" indent="0" algn="l" rtl="0">
              <a:spcBef>
                <a:spcPts val="0"/>
              </a:spcBef>
              <a:spcAft>
                <a:spcPts val="0"/>
              </a:spcAft>
              <a:buSzPct val="25000"/>
              <a:buNone/>
            </a:pPr>
            <a:r>
              <a:rPr lang="en-GB" sz="3200" b="0" i="0" u="none" strike="noStrike" cap="none" dirty="0">
                <a:solidFill>
                  <a:schemeClr val="bg1"/>
                </a:solidFill>
                <a:latin typeface="Verdana"/>
                <a:ea typeface="Verdana"/>
                <a:cs typeface="Verdana"/>
                <a:sym typeface="Verdana"/>
              </a:rPr>
              <a:t>Introduction to ESSA and the auditors role</a:t>
            </a:r>
          </a:p>
        </p:txBody>
      </p:sp>
      <p:sp>
        <p:nvSpPr>
          <p:cNvPr id="50" name="Shape 50"/>
          <p:cNvSpPr txBox="1">
            <a:spLocks noGrp="1"/>
          </p:cNvSpPr>
          <p:nvPr>
            <p:ph type="body" idx="1"/>
          </p:nvPr>
        </p:nvSpPr>
        <p:spPr>
          <a:xfrm>
            <a:off x="366823" y="1600200"/>
            <a:ext cx="7772400" cy="3657600"/>
          </a:xfrm>
          <a:prstGeom prst="rect">
            <a:avLst/>
          </a:prstGeom>
          <a:noFill/>
          <a:ln>
            <a:noFill/>
          </a:ln>
        </p:spPr>
        <p:txBody>
          <a:bodyPr wrap="square" lIns="91425" tIns="45700" rIns="91425" bIns="45700" anchor="t" anchorCtr="0">
            <a:noAutofit/>
          </a:bodyPr>
          <a:lstStyle/>
          <a:p>
            <a:pPr indent="-342900">
              <a:spcBef>
                <a:spcPts val="0"/>
              </a:spcBef>
            </a:pPr>
            <a:r>
              <a:rPr lang="en-GB" sz="2400" dirty="0"/>
              <a:t>Introduce </a:t>
            </a:r>
            <a:r>
              <a:rPr lang="en-US" sz="2400" dirty="0"/>
              <a:t>ESSA Project (Overview, context and partners) </a:t>
            </a:r>
          </a:p>
          <a:p>
            <a:pPr indent="-342900">
              <a:spcBef>
                <a:spcPts val="0"/>
              </a:spcBef>
            </a:pPr>
            <a:r>
              <a:rPr lang="en-US" sz="2400" dirty="0"/>
              <a:t>Introduce auditors</a:t>
            </a:r>
          </a:p>
          <a:p>
            <a:pPr marL="342900" marR="0" lvl="0" indent="-342900" algn="l" rtl="0">
              <a:spcBef>
                <a:spcPts val="0"/>
              </a:spcBef>
              <a:spcAft>
                <a:spcPts val="0"/>
              </a:spcAft>
              <a:buClr>
                <a:schemeClr val="dk1"/>
              </a:buClr>
              <a:buSzPct val="100000"/>
              <a:buFont typeface="Verdana"/>
              <a:buChar char="•"/>
            </a:pPr>
            <a:endParaRPr lang="en-GB" sz="2400" b="0" i="0" u="none" strike="noStrike" cap="none" dirty="0">
              <a:solidFill>
                <a:schemeClr val="dk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527304" y="308272"/>
            <a:ext cx="7772400" cy="1143000"/>
          </a:xfrm>
          <a:prstGeom prst="rect">
            <a:avLst/>
          </a:prstGeom>
          <a:noFill/>
          <a:ln>
            <a:noFill/>
          </a:ln>
        </p:spPr>
        <p:txBody>
          <a:bodyPr wrap="square" lIns="91425" tIns="45700" rIns="91425" bIns="45700" anchor="ctr" anchorCtr="0">
            <a:noAutofit/>
          </a:bodyPr>
          <a:lstStyle/>
          <a:p>
            <a:pPr marL="0" marR="0" lvl="0" indent="0" algn="l" rtl="0">
              <a:spcBef>
                <a:spcPts val="0"/>
              </a:spcBef>
              <a:spcAft>
                <a:spcPts val="0"/>
              </a:spcAft>
              <a:buSzPct val="25000"/>
              <a:buNone/>
            </a:pPr>
            <a:r>
              <a:rPr lang="en-GB" sz="3200" b="0" i="0" u="none" strike="noStrike" cap="none" dirty="0">
                <a:solidFill>
                  <a:schemeClr val="bg1"/>
                </a:solidFill>
                <a:latin typeface="Verdana"/>
                <a:ea typeface="Verdana"/>
                <a:cs typeface="Verdana"/>
                <a:sym typeface="Verdana"/>
              </a:rPr>
              <a:t>USR Benchmark Standards</a:t>
            </a:r>
          </a:p>
        </p:txBody>
      </p:sp>
      <p:sp>
        <p:nvSpPr>
          <p:cNvPr id="56" name="Shape 56"/>
          <p:cNvSpPr txBox="1">
            <a:spLocks noGrp="1"/>
          </p:cNvSpPr>
          <p:nvPr>
            <p:ph type="body" idx="1"/>
          </p:nvPr>
        </p:nvSpPr>
        <p:spPr>
          <a:xfrm>
            <a:off x="680279" y="1700808"/>
            <a:ext cx="7772400" cy="36576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100000"/>
              <a:buFont typeface="Verdana"/>
              <a:buChar char="•"/>
            </a:pPr>
            <a:r>
              <a:rPr lang="en-GB" sz="2400" b="0" i="0" u="none" strike="noStrike" cap="none" dirty="0">
                <a:solidFill>
                  <a:schemeClr val="dk1"/>
                </a:solidFill>
                <a:latin typeface="Verdana"/>
                <a:ea typeface="Verdana"/>
                <a:cs typeface="Verdana"/>
                <a:sym typeface="Verdana"/>
              </a:rPr>
              <a:t>Introduce USR Benchmark Standards</a:t>
            </a:r>
          </a:p>
          <a:p>
            <a:pPr lvl="1" fontAlgn="base"/>
            <a:r>
              <a:rPr lang="en-US" sz="2000" dirty="0"/>
              <a:t>Research, teaching, support for learning and public engagement </a:t>
            </a:r>
          </a:p>
          <a:p>
            <a:pPr lvl="1" fontAlgn="base"/>
            <a:r>
              <a:rPr lang="en-US" sz="2000" dirty="0"/>
              <a:t>Governance </a:t>
            </a:r>
          </a:p>
          <a:p>
            <a:pPr lvl="1" fontAlgn="base"/>
            <a:r>
              <a:rPr lang="en-US" sz="2000" dirty="0"/>
              <a:t>Environmental and societal sustainability </a:t>
            </a:r>
          </a:p>
          <a:p>
            <a:pPr lvl="1" fontAlgn="base"/>
            <a:r>
              <a:rPr lang="en-US" sz="2000" dirty="0"/>
              <a:t>Fair practices  </a:t>
            </a:r>
          </a:p>
          <a:p>
            <a:pPr marL="0" marR="0" lvl="0" indent="0" algn="l" rtl="0">
              <a:spcBef>
                <a:spcPts val="0"/>
              </a:spcBef>
              <a:spcAft>
                <a:spcPts val="0"/>
              </a:spcAft>
              <a:buClr>
                <a:schemeClr val="dk1"/>
              </a:buClr>
              <a:buSzPct val="100000"/>
              <a:buNone/>
            </a:pPr>
            <a:endParaRPr lang="en-GB" sz="2400" b="0" i="0" u="none" strike="noStrike" cap="none" dirty="0">
              <a:solidFill>
                <a:schemeClr val="dk1"/>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685800" y="332656"/>
            <a:ext cx="7772400" cy="1143000"/>
          </a:xfrm>
          <a:prstGeom prst="rect">
            <a:avLst/>
          </a:prstGeom>
          <a:noFill/>
          <a:ln>
            <a:noFill/>
          </a:ln>
        </p:spPr>
        <p:txBody>
          <a:bodyPr wrap="square" lIns="91425" tIns="45700" rIns="91425" bIns="45700" anchor="ctr" anchorCtr="0">
            <a:noAutofit/>
          </a:bodyPr>
          <a:lstStyle/>
          <a:p>
            <a:pPr marL="0" marR="0" lvl="0" indent="0" algn="l" rtl="0">
              <a:spcBef>
                <a:spcPts val="0"/>
              </a:spcBef>
              <a:spcAft>
                <a:spcPts val="0"/>
              </a:spcAft>
              <a:buSzPct val="25000"/>
              <a:buNone/>
            </a:pPr>
            <a:r>
              <a:rPr lang="en-GB" sz="3200" b="0" i="0" u="none" strike="noStrike" cap="none" dirty="0">
                <a:solidFill>
                  <a:schemeClr val="bg1"/>
                </a:solidFill>
                <a:latin typeface="Verdana"/>
                <a:ea typeface="Verdana"/>
                <a:cs typeface="Verdana"/>
                <a:sym typeface="Verdana"/>
              </a:rPr>
              <a:t>Approach/methodology</a:t>
            </a:r>
          </a:p>
        </p:txBody>
      </p:sp>
      <p:sp>
        <p:nvSpPr>
          <p:cNvPr id="62" name="Shape 62"/>
          <p:cNvSpPr txBox="1">
            <a:spLocks noGrp="1"/>
          </p:cNvSpPr>
          <p:nvPr>
            <p:ph type="body" idx="1"/>
          </p:nvPr>
        </p:nvSpPr>
        <p:spPr>
          <a:xfrm>
            <a:off x="344424" y="1576600"/>
            <a:ext cx="7772400" cy="3657600"/>
          </a:xfrm>
          <a:prstGeom prst="rect">
            <a:avLst/>
          </a:prstGeom>
          <a:noFill/>
          <a:ln>
            <a:noFill/>
          </a:ln>
        </p:spPr>
        <p:txBody>
          <a:bodyPr wrap="square" lIns="91425" tIns="45700" rIns="91425" bIns="45700" anchor="t" anchorCtr="0">
            <a:noAutofit/>
          </a:bodyPr>
          <a:lstStyle/>
          <a:p>
            <a:pPr marL="177800" indent="0" fontAlgn="base">
              <a:buNone/>
            </a:pPr>
            <a:r>
              <a:rPr lang="en-US" dirty="0"/>
              <a:t>Outline of methods used during the audit, including:</a:t>
            </a:r>
          </a:p>
          <a:p>
            <a:pPr lvl="1" fontAlgn="base"/>
            <a:r>
              <a:rPr lang="en-US" dirty="0"/>
              <a:t>Interviews </a:t>
            </a:r>
          </a:p>
          <a:p>
            <a:pPr lvl="1" fontAlgn="base"/>
            <a:r>
              <a:rPr lang="en-US" dirty="0"/>
              <a:t>Focus groups </a:t>
            </a:r>
          </a:p>
          <a:p>
            <a:pPr lvl="1" fontAlgn="base"/>
            <a:r>
              <a:rPr lang="en-US" dirty="0"/>
              <a:t>Documentary evidence </a:t>
            </a:r>
          </a:p>
          <a:p>
            <a:pPr lvl="1" fontAlgn="base"/>
            <a:r>
              <a:rPr lang="en-US" dirty="0"/>
              <a:t>Surveying students </a:t>
            </a:r>
          </a:p>
          <a:p>
            <a:pPr marL="342900" marR="0" lvl="0" indent="-342900" algn="l" rtl="0">
              <a:spcBef>
                <a:spcPts val="560"/>
              </a:spcBef>
              <a:spcAft>
                <a:spcPts val="0"/>
              </a:spcAft>
              <a:buClr>
                <a:schemeClr val="dk1"/>
              </a:buClr>
              <a:buSzPct val="100000"/>
              <a:buFont typeface="Verdana"/>
              <a:buNone/>
            </a:pPr>
            <a:endParaRPr sz="2800" b="0" i="0" u="none" strike="noStrike" cap="none" dirty="0">
              <a:solidFill>
                <a:schemeClr val="dk1"/>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685800" y="332656"/>
            <a:ext cx="7772400" cy="1143000"/>
          </a:xfrm>
          <a:prstGeom prst="rect">
            <a:avLst/>
          </a:prstGeom>
          <a:no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Clr>
                <a:srgbClr val="84BD00"/>
              </a:buClr>
              <a:buSzPct val="25000"/>
              <a:buFont typeface="Verdana"/>
              <a:buNone/>
            </a:pPr>
            <a:r>
              <a:rPr lang="en-GB" sz="3200" b="0" i="0" u="none" strike="noStrike" cap="none" dirty="0">
                <a:solidFill>
                  <a:schemeClr val="bg1"/>
                </a:solidFill>
                <a:latin typeface="Verdana"/>
                <a:ea typeface="Verdana"/>
                <a:cs typeface="Verdana"/>
                <a:sym typeface="Verdana"/>
              </a:rPr>
              <a:t>General findings and observations</a:t>
            </a:r>
          </a:p>
        </p:txBody>
      </p:sp>
      <p:sp>
        <p:nvSpPr>
          <p:cNvPr id="145" name="Shape 145"/>
          <p:cNvSpPr txBox="1">
            <a:spLocks noGrp="1"/>
          </p:cNvSpPr>
          <p:nvPr>
            <p:ph type="body" idx="1"/>
          </p:nvPr>
        </p:nvSpPr>
        <p:spPr>
          <a:xfrm>
            <a:off x="322016" y="1844825"/>
            <a:ext cx="8136184" cy="3657600"/>
          </a:xfrm>
          <a:prstGeom prst="rect">
            <a:avLst/>
          </a:prstGeom>
          <a:noFill/>
          <a:ln>
            <a:noFill/>
          </a:ln>
        </p:spPr>
        <p:txBody>
          <a:bodyPr wrap="square" lIns="91425" tIns="45700" rIns="91425" bIns="45700" anchor="t" anchorCtr="0">
            <a:noAutofit/>
          </a:bodyPr>
          <a:lstStyle/>
          <a:p>
            <a:pPr marL="457200" marR="0" lvl="0" indent="-355600" algn="l" rtl="0">
              <a:lnSpc>
                <a:spcPct val="115000"/>
              </a:lnSpc>
              <a:spcBef>
                <a:spcPts val="0"/>
              </a:spcBef>
              <a:spcAft>
                <a:spcPts val="0"/>
              </a:spcAft>
              <a:buClr>
                <a:schemeClr val="dk1"/>
              </a:buClr>
              <a:buSzPct val="100000"/>
            </a:pPr>
            <a:r>
              <a:rPr lang="en-GB" sz="2000" dirty="0"/>
              <a:t>Summary of findings and observations from across the full  Benchmark Standards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685800" y="332656"/>
            <a:ext cx="7772400" cy="1143000"/>
          </a:xfrm>
          <a:prstGeom prst="rect">
            <a:avLst/>
          </a:prstGeom>
          <a:noFill/>
          <a:ln>
            <a:noFill/>
          </a:ln>
        </p:spPr>
        <p:txBody>
          <a:bodyPr wrap="square" lIns="91425" tIns="45700" rIns="91425" bIns="45700" anchor="ctr" anchorCtr="0">
            <a:noAutofit/>
          </a:bodyPr>
          <a:lstStyle/>
          <a:p>
            <a:pPr lvl="0">
              <a:buSzPct val="25000"/>
            </a:pPr>
            <a:r>
              <a:rPr lang="en-US" sz="2800" dirty="0">
                <a:solidFill>
                  <a:schemeClr val="bg1"/>
                </a:solidFill>
              </a:rPr>
              <a:t>Findings - Research, teaching, support for learning and public engagement</a:t>
            </a:r>
            <a:endParaRPr lang="en-GB" sz="2800" dirty="0">
              <a:solidFill>
                <a:schemeClr val="bg1"/>
              </a:solidFill>
            </a:endParaRPr>
          </a:p>
        </p:txBody>
      </p:sp>
      <p:sp>
        <p:nvSpPr>
          <p:cNvPr id="68" name="Shape 68"/>
          <p:cNvSpPr txBox="1">
            <a:spLocks noGrp="1"/>
          </p:cNvSpPr>
          <p:nvPr>
            <p:ph type="body" idx="1"/>
          </p:nvPr>
        </p:nvSpPr>
        <p:spPr>
          <a:xfrm>
            <a:off x="221226" y="1600199"/>
            <a:ext cx="8236974" cy="3657600"/>
          </a:xfrm>
          <a:prstGeom prst="rect">
            <a:avLst/>
          </a:prstGeom>
          <a:noFill/>
          <a:ln>
            <a:noFill/>
          </a:ln>
        </p:spPr>
        <p:txBody>
          <a:bodyPr wrap="square" lIns="91425" tIns="45700" rIns="91425" bIns="45700" anchor="t" anchorCtr="0">
            <a:noAutofit/>
          </a:bodyPr>
          <a:lstStyle/>
          <a:p>
            <a:pPr fontAlgn="base"/>
            <a:r>
              <a:rPr lang="en-US" dirty="0"/>
              <a:t>General overview of performance against the USR standards </a:t>
            </a:r>
          </a:p>
          <a:p>
            <a:pPr fontAlgn="base"/>
            <a:r>
              <a:rPr lang="en-US" dirty="0"/>
              <a:t>Findings </a:t>
            </a:r>
          </a:p>
          <a:p>
            <a:pPr marL="0" lvl="0" indent="-69850" rtl="0">
              <a:lnSpc>
                <a:spcPct val="115000"/>
              </a:lnSpc>
              <a:spcBef>
                <a:spcPts val="600"/>
              </a:spcBef>
              <a:buClr>
                <a:schemeClr val="dk1"/>
              </a:buClr>
              <a:buSzPct val="45833"/>
              <a:buFont typeface="Arial"/>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99872" y="280416"/>
            <a:ext cx="8237928" cy="1200616"/>
          </a:xfrm>
          <a:prstGeom prst="rect">
            <a:avLst/>
          </a:prstGeom>
        </p:spPr>
        <p:txBody>
          <a:bodyPr wrap="square" lIns="91425" tIns="91425" rIns="91425" bIns="91425" anchor="ctr" anchorCtr="0">
            <a:noAutofit/>
          </a:bodyPr>
          <a:lstStyle/>
          <a:p>
            <a:pPr lvl="0"/>
            <a:r>
              <a:rPr lang="en-US" sz="2800" dirty="0">
                <a:solidFill>
                  <a:schemeClr val="bg1"/>
                </a:solidFill>
              </a:rPr>
              <a:t>Recommendations - Research, teaching, support for learning and public engagement</a:t>
            </a:r>
            <a:endParaRPr sz="2800" dirty="0"/>
          </a:p>
        </p:txBody>
      </p:sp>
      <p:sp>
        <p:nvSpPr>
          <p:cNvPr id="75" name="Shape 75"/>
          <p:cNvSpPr txBox="1">
            <a:spLocks noGrp="1"/>
          </p:cNvSpPr>
          <p:nvPr>
            <p:ph type="body" idx="1"/>
          </p:nvPr>
        </p:nvSpPr>
        <p:spPr>
          <a:xfrm>
            <a:off x="320040" y="1613177"/>
            <a:ext cx="8052000" cy="3975900"/>
          </a:xfrm>
          <a:prstGeom prst="rect">
            <a:avLst/>
          </a:prstGeom>
        </p:spPr>
        <p:txBody>
          <a:bodyPr wrap="square" lIns="91425" tIns="91425" rIns="91425" bIns="91425" anchor="t" anchorCtr="0">
            <a:noAutofit/>
          </a:bodyPr>
          <a:lstStyle/>
          <a:p>
            <a:pPr fontAlgn="base"/>
            <a:r>
              <a:rPr lang="en-US" dirty="0"/>
              <a:t>Areas of strength </a:t>
            </a:r>
          </a:p>
          <a:p>
            <a:pPr fontAlgn="base"/>
            <a:r>
              <a:rPr lang="en-US" dirty="0"/>
              <a:t>areas for improvement  </a:t>
            </a:r>
          </a:p>
          <a:p>
            <a:pPr fontAlgn="base"/>
            <a:r>
              <a:rPr lang="en-US" dirty="0"/>
              <a:t>Recommendations </a:t>
            </a:r>
          </a:p>
          <a:p>
            <a:pPr marL="0" lvl="0" indent="-69850" rtl="0">
              <a:lnSpc>
                <a:spcPct val="115000"/>
              </a:lnSpc>
              <a:spcBef>
                <a:spcPts val="600"/>
              </a:spcBef>
              <a:buClr>
                <a:schemeClr val="dk1"/>
              </a:buClr>
              <a:buSzPct val="45833"/>
              <a:buFont typeface="Arial"/>
              <a:buNone/>
            </a:pPr>
            <a:endParaRPr dirty="0"/>
          </a:p>
        </p:txBody>
      </p:sp>
    </p:spTree>
  </p:cSld>
  <p:clrMapOvr>
    <a:masterClrMapping/>
  </p:clrMapOvr>
</p:sld>
</file>

<file path=ppt/theme/theme1.xml><?xml version="1.0" encoding="utf-8"?>
<a:theme xmlns:a="http://schemas.openxmlformats.org/drawingml/2006/main" name="ESSA-project - template presentation slides">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A-project - template presentation slides">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ESSA-project - template presentation slides">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ＭＳ Ｐゴシック"/>
      </a:majorFont>
      <a:minorFont>
        <a:latin typeface="Verdan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Verdana"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SSA-project-template" id="{2E93016A-46A1-449E-9709-1E2FAE4BE54C}" vid="{DE5657B9-6B85-456E-B376-B07352BBDB0C}"/>
    </a:ext>
  </a:ext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D6F59931B6404B87CC68F3CBFAE658" ma:contentTypeVersion="4" ma:contentTypeDescription="Create a new document." ma:contentTypeScope="" ma:versionID="480ce836bd9d8f536ee99fef9061a3c9">
  <xsd:schema xmlns:xsd="http://www.w3.org/2001/XMLSchema" xmlns:xs="http://www.w3.org/2001/XMLSchema" xmlns:p="http://schemas.microsoft.com/office/2006/metadata/properties" xmlns:ns2="a0115f94-b453-4cff-9867-9f698d16ee7d" xmlns:ns3="64b466b0-76e6-4ba7-b8c6-1a788189ac9f" targetNamespace="http://schemas.microsoft.com/office/2006/metadata/properties" ma:root="true" ma:fieldsID="14ff09a3ce0da40a5f4d507b6fc69aa0" ns2:_="" ns3:_="">
    <xsd:import namespace="a0115f94-b453-4cff-9867-9f698d16ee7d"/>
    <xsd:import namespace="64b466b0-76e6-4ba7-b8c6-1a788189ac9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115f94-b453-4cff-9867-9f698d16ee7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b466b0-76e6-4ba7-b8c6-1a788189ac9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DBD84E-1388-4ACA-A0A9-8D495DA921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115f94-b453-4cff-9867-9f698d16ee7d"/>
    <ds:schemaRef ds:uri="64b466b0-76e6-4ba7-b8c6-1a788189ac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0DDD46-80C0-4411-A314-8BE4031484F1}">
  <ds:schemaRefs>
    <ds:schemaRef ds:uri="http://schemas.microsoft.com/office/2006/documentManagement/types"/>
    <ds:schemaRef ds:uri="http://purl.org/dc/elements/1.1/"/>
    <ds:schemaRef ds:uri="http://schemas.microsoft.com/office/2006/metadata/properties"/>
    <ds:schemaRef ds:uri="64b466b0-76e6-4ba7-b8c6-1a788189ac9f"/>
    <ds:schemaRef ds:uri="http://purl.org/dc/terms/"/>
    <ds:schemaRef ds:uri="http://schemas.openxmlformats.org/package/2006/metadata/core-properties"/>
    <ds:schemaRef ds:uri="http://purl.org/dc/dcmitype/"/>
    <ds:schemaRef ds:uri="http://schemas.microsoft.com/office/infopath/2007/PartnerControls"/>
    <ds:schemaRef ds:uri="a0115f94-b453-4cff-9867-9f698d16ee7d"/>
    <ds:schemaRef ds:uri="http://www.w3.org/XML/1998/namespace"/>
  </ds:schemaRefs>
</ds:datastoreItem>
</file>

<file path=customXml/itemProps3.xml><?xml version="1.0" encoding="utf-8"?>
<ds:datastoreItem xmlns:ds="http://schemas.openxmlformats.org/officeDocument/2006/customXml" ds:itemID="{C72A2A12-D8F9-43FA-BE59-6B7BA5C29B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TotalTime>
  <Words>318</Words>
  <Application>Microsoft Office PowerPoint</Application>
  <PresentationFormat>On-screen Show (4:3)</PresentationFormat>
  <Paragraphs>72</Paragraphs>
  <Slides>19</Slides>
  <Notes>18</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19</vt:i4>
      </vt:variant>
    </vt:vector>
  </HeadingPairs>
  <TitlesOfParts>
    <vt:vector size="29" baseType="lpstr">
      <vt:lpstr>MS Mincho</vt:lpstr>
      <vt:lpstr>ＭＳ Ｐゴシック</vt:lpstr>
      <vt:lpstr>Arial</vt:lpstr>
      <vt:lpstr>Calibri</vt:lpstr>
      <vt:lpstr>Segoe UI</vt:lpstr>
      <vt:lpstr>Times New Roman</vt:lpstr>
      <vt:lpstr>Verdana</vt:lpstr>
      <vt:lpstr>ESSA-project - template presentation slides</vt:lpstr>
      <vt:lpstr>ESSA-project - template presentation slides</vt:lpstr>
      <vt:lpstr>1_ESSA-project - template presentation slides</vt:lpstr>
      <vt:lpstr>PowerPoint Presentation</vt:lpstr>
      <vt:lpstr>PowerPoint Presentation</vt:lpstr>
      <vt:lpstr>Suggested structure</vt:lpstr>
      <vt:lpstr>Introduction to ESSA and the auditors role</vt:lpstr>
      <vt:lpstr>USR Benchmark Standards</vt:lpstr>
      <vt:lpstr>Approach/methodology</vt:lpstr>
      <vt:lpstr>General findings and observations</vt:lpstr>
      <vt:lpstr>Findings - Research, teaching, support for learning and public engagement</vt:lpstr>
      <vt:lpstr>Recommendations - Research, teaching, support for learning and public engagement</vt:lpstr>
      <vt:lpstr>Findings - Governance</vt:lpstr>
      <vt:lpstr>Recommendations - Governance</vt:lpstr>
      <vt:lpstr>Findings - Environmental and Societal Sustainability</vt:lpstr>
      <vt:lpstr>Recommendations - Environmental and Societal Sustainability</vt:lpstr>
      <vt:lpstr>Findings - Fair Practices</vt:lpstr>
      <vt:lpstr>Recommendations - Fair Practices</vt:lpstr>
      <vt:lpstr>Where are we heading? </vt:lpstr>
      <vt:lpstr>Our experiences as auditors </vt:lpstr>
      <vt:lpstr>Questions and Answer session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Drayson</dc:creator>
  <cp:lastModifiedBy>Rachel Drayson</cp:lastModifiedBy>
  <cp:revision>6</cp:revision>
  <dcterms:modified xsi:type="dcterms:W3CDTF">2019-09-17T15:42:03Z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0x010100F4D6F59931B6404B87CC68F3CBFAE658</vt:lpwstr>
  </property>
</Properties>
</file>